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409" r:id="rId5"/>
    <p:sldId id="257" r:id="rId6"/>
    <p:sldId id="410" r:id="rId7"/>
    <p:sldId id="411" r:id="rId8"/>
    <p:sldId id="412" r:id="rId9"/>
    <p:sldId id="461" r:id="rId10"/>
    <p:sldId id="423" r:id="rId11"/>
    <p:sldId id="413" r:id="rId12"/>
    <p:sldId id="414" r:id="rId13"/>
    <p:sldId id="415" r:id="rId14"/>
    <p:sldId id="416" r:id="rId15"/>
    <p:sldId id="417" r:id="rId16"/>
    <p:sldId id="462" r:id="rId17"/>
    <p:sldId id="463" r:id="rId18"/>
    <p:sldId id="464" r:id="rId19"/>
    <p:sldId id="418" r:id="rId20"/>
    <p:sldId id="419" r:id="rId21"/>
    <p:sldId id="420" r:id="rId22"/>
    <p:sldId id="422" r:id="rId23"/>
    <p:sldId id="465" r:id="rId24"/>
    <p:sldId id="4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9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B4AF3-AB73-430D-AFD4-0C11F12AAB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5452BD-4CE9-4F6D-A966-1B7A2DC236CF}">
      <dgm:prSet/>
      <dgm:spPr/>
      <dgm:t>
        <a:bodyPr/>
        <a:lstStyle/>
        <a:p>
          <a:r>
            <a:rPr lang="en-US"/>
            <a:t>Nothing to disclose</a:t>
          </a:r>
        </a:p>
      </dgm:t>
    </dgm:pt>
    <dgm:pt modelId="{93A89D7D-D1D1-4866-83B1-11ACA843285F}" type="parTrans" cxnId="{0F6A95F0-B8E6-4A26-AFB0-D501557994D6}">
      <dgm:prSet/>
      <dgm:spPr/>
      <dgm:t>
        <a:bodyPr/>
        <a:lstStyle/>
        <a:p>
          <a:endParaRPr lang="en-US"/>
        </a:p>
      </dgm:t>
    </dgm:pt>
    <dgm:pt modelId="{08459E96-237C-427B-A919-3EC2B4A6A79A}" type="sibTrans" cxnId="{0F6A95F0-B8E6-4A26-AFB0-D501557994D6}">
      <dgm:prSet/>
      <dgm:spPr/>
      <dgm:t>
        <a:bodyPr/>
        <a:lstStyle/>
        <a:p>
          <a:endParaRPr lang="en-US"/>
        </a:p>
      </dgm:t>
    </dgm:pt>
    <dgm:pt modelId="{08E04BE4-8D07-4A0D-8581-5B70B18356A8}">
      <dgm:prSet/>
      <dgm:spPr/>
      <dgm:t>
        <a:bodyPr/>
        <a:lstStyle/>
        <a:p>
          <a:r>
            <a:rPr lang="en-US"/>
            <a:t>No conflicts of interest</a:t>
          </a:r>
        </a:p>
      </dgm:t>
    </dgm:pt>
    <dgm:pt modelId="{2AAE22CB-10AB-4AA4-9B4A-5AB7D9F959AF}" type="parTrans" cxnId="{1D0EBB2F-2E95-45B4-9C87-1A7B03763BA9}">
      <dgm:prSet/>
      <dgm:spPr/>
      <dgm:t>
        <a:bodyPr/>
        <a:lstStyle/>
        <a:p>
          <a:endParaRPr lang="en-US"/>
        </a:p>
      </dgm:t>
    </dgm:pt>
    <dgm:pt modelId="{71F29681-B6F9-4DB3-9FB5-F7F6F1409379}" type="sibTrans" cxnId="{1D0EBB2F-2E95-45B4-9C87-1A7B03763BA9}">
      <dgm:prSet/>
      <dgm:spPr/>
      <dgm:t>
        <a:bodyPr/>
        <a:lstStyle/>
        <a:p>
          <a:endParaRPr lang="en-US"/>
        </a:p>
      </dgm:t>
    </dgm:pt>
    <dgm:pt modelId="{DA62022A-2797-4846-B078-5CAF1670A144}" type="pres">
      <dgm:prSet presAssocID="{55DB4AF3-AB73-430D-AFD4-0C11F12AAB45}" presName="linear" presStyleCnt="0">
        <dgm:presLayoutVars>
          <dgm:animLvl val="lvl"/>
          <dgm:resizeHandles val="exact"/>
        </dgm:presLayoutVars>
      </dgm:prSet>
      <dgm:spPr/>
    </dgm:pt>
    <dgm:pt modelId="{8D67F399-DC08-4A24-AC36-262DD10AFA94}" type="pres">
      <dgm:prSet presAssocID="{DA5452BD-4CE9-4F6D-A966-1B7A2DC236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8B47CF-BF15-4975-89D8-6E29D7BD044B}" type="pres">
      <dgm:prSet presAssocID="{08459E96-237C-427B-A919-3EC2B4A6A79A}" presName="spacer" presStyleCnt="0"/>
      <dgm:spPr/>
    </dgm:pt>
    <dgm:pt modelId="{64A075DB-ECBC-4F0A-882D-94B47784FCF2}" type="pres">
      <dgm:prSet presAssocID="{08E04BE4-8D07-4A0D-8581-5B70B18356A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0EBB2F-2E95-45B4-9C87-1A7B03763BA9}" srcId="{55DB4AF3-AB73-430D-AFD4-0C11F12AAB45}" destId="{08E04BE4-8D07-4A0D-8581-5B70B18356A8}" srcOrd="1" destOrd="0" parTransId="{2AAE22CB-10AB-4AA4-9B4A-5AB7D9F959AF}" sibTransId="{71F29681-B6F9-4DB3-9FB5-F7F6F1409379}"/>
    <dgm:cxn modelId="{7C8B6FA4-5B09-43D2-907A-1420A277C321}" type="presOf" srcId="{55DB4AF3-AB73-430D-AFD4-0C11F12AAB45}" destId="{DA62022A-2797-4846-B078-5CAF1670A144}" srcOrd="0" destOrd="0" presId="urn:microsoft.com/office/officeart/2005/8/layout/vList2"/>
    <dgm:cxn modelId="{F7B299A7-168F-4213-958C-E5C17ABF1556}" type="presOf" srcId="{DA5452BD-4CE9-4F6D-A966-1B7A2DC236CF}" destId="{8D67F399-DC08-4A24-AC36-262DD10AFA94}" srcOrd="0" destOrd="0" presId="urn:microsoft.com/office/officeart/2005/8/layout/vList2"/>
    <dgm:cxn modelId="{348CA8CD-1B27-4E31-9868-599F69336E41}" type="presOf" srcId="{08E04BE4-8D07-4A0D-8581-5B70B18356A8}" destId="{64A075DB-ECBC-4F0A-882D-94B47784FCF2}" srcOrd="0" destOrd="0" presId="urn:microsoft.com/office/officeart/2005/8/layout/vList2"/>
    <dgm:cxn modelId="{0F6A95F0-B8E6-4A26-AFB0-D501557994D6}" srcId="{55DB4AF3-AB73-430D-AFD4-0C11F12AAB45}" destId="{DA5452BD-4CE9-4F6D-A966-1B7A2DC236CF}" srcOrd="0" destOrd="0" parTransId="{93A89D7D-D1D1-4866-83B1-11ACA843285F}" sibTransId="{08459E96-237C-427B-A919-3EC2B4A6A79A}"/>
    <dgm:cxn modelId="{0F8CACE6-C519-4076-B43B-4BFE64BA54F4}" type="presParOf" srcId="{DA62022A-2797-4846-B078-5CAF1670A144}" destId="{8D67F399-DC08-4A24-AC36-262DD10AFA94}" srcOrd="0" destOrd="0" presId="urn:microsoft.com/office/officeart/2005/8/layout/vList2"/>
    <dgm:cxn modelId="{6F111526-A169-493F-8414-23C5F5409BC9}" type="presParOf" srcId="{DA62022A-2797-4846-B078-5CAF1670A144}" destId="{648B47CF-BF15-4975-89D8-6E29D7BD044B}" srcOrd="1" destOrd="0" presId="urn:microsoft.com/office/officeart/2005/8/layout/vList2"/>
    <dgm:cxn modelId="{54820BC8-D359-4F93-915D-91831C63C37B}" type="presParOf" srcId="{DA62022A-2797-4846-B078-5CAF1670A144}" destId="{64A075DB-ECBC-4F0A-882D-94B47784FC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3F0C3-0411-4943-9133-E93FD2DDD7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0A4C5F-FA1F-4768-BD3A-35322419106D}">
      <dgm:prSet/>
      <dgm:spPr/>
      <dgm:t>
        <a:bodyPr/>
        <a:lstStyle/>
        <a:p>
          <a:r>
            <a:rPr lang="en-US"/>
            <a:t>My room-mate Bill killed himself in 1963, we were both first year medical students</a:t>
          </a:r>
        </a:p>
      </dgm:t>
    </dgm:pt>
    <dgm:pt modelId="{C754AE23-A22D-4BD3-9967-64FBE3A79440}" type="parTrans" cxnId="{AD6BF074-BB44-4693-A6A6-91E8436BA723}">
      <dgm:prSet/>
      <dgm:spPr/>
      <dgm:t>
        <a:bodyPr/>
        <a:lstStyle/>
        <a:p>
          <a:endParaRPr lang="en-US"/>
        </a:p>
      </dgm:t>
    </dgm:pt>
    <dgm:pt modelId="{2B31337E-0082-4840-993D-21EDC6EF24D5}" type="sibTrans" cxnId="{AD6BF074-BB44-4693-A6A6-91E8436BA723}">
      <dgm:prSet/>
      <dgm:spPr/>
      <dgm:t>
        <a:bodyPr/>
        <a:lstStyle/>
        <a:p>
          <a:endParaRPr lang="en-US"/>
        </a:p>
      </dgm:t>
    </dgm:pt>
    <dgm:pt modelId="{DA7092CD-FB0B-45EF-9E36-0862C678E42D}">
      <dgm:prSet/>
      <dgm:spPr/>
      <dgm:t>
        <a:bodyPr/>
        <a:lstStyle/>
        <a:p>
          <a:r>
            <a:rPr lang="en-US"/>
            <a:t>His death, and that of a fellow intern to suicide in 1967, propelled my pursuit of physician health</a:t>
          </a:r>
        </a:p>
      </dgm:t>
    </dgm:pt>
    <dgm:pt modelId="{94BCC1FA-5D68-4687-8DAE-900E5061AA2F}" type="parTrans" cxnId="{E806CDAD-5B67-4696-BAEC-FB442C76AA32}">
      <dgm:prSet/>
      <dgm:spPr/>
      <dgm:t>
        <a:bodyPr/>
        <a:lstStyle/>
        <a:p>
          <a:endParaRPr lang="en-US"/>
        </a:p>
      </dgm:t>
    </dgm:pt>
    <dgm:pt modelId="{DE365E0A-E5E3-4F91-BB18-02984A8433D6}" type="sibTrans" cxnId="{E806CDAD-5B67-4696-BAEC-FB442C76AA32}">
      <dgm:prSet/>
      <dgm:spPr/>
      <dgm:t>
        <a:bodyPr/>
        <a:lstStyle/>
        <a:p>
          <a:endParaRPr lang="en-US"/>
        </a:p>
      </dgm:t>
    </dgm:pt>
    <dgm:pt modelId="{24A91ACC-E96C-4562-B740-B0CB1313DADC}">
      <dgm:prSet/>
      <dgm:spPr/>
      <dgm:t>
        <a:bodyPr/>
        <a:lstStyle/>
        <a:p>
          <a:r>
            <a:rPr lang="en-US"/>
            <a:t>I treated my first MD patient in 1970 and then more than 700 in my private practice and scores more in consultation</a:t>
          </a:r>
        </a:p>
      </dgm:t>
    </dgm:pt>
    <dgm:pt modelId="{3EA390EB-FD00-4F72-B40C-1CE5F39FB24C}" type="parTrans" cxnId="{18BB1412-5FF5-42A7-A541-14DC5C2AB6D1}">
      <dgm:prSet/>
      <dgm:spPr/>
      <dgm:t>
        <a:bodyPr/>
        <a:lstStyle/>
        <a:p>
          <a:endParaRPr lang="en-US"/>
        </a:p>
      </dgm:t>
    </dgm:pt>
    <dgm:pt modelId="{8F60B2C4-E22D-4FB8-B7F7-D3C31FE4821B}" type="sibTrans" cxnId="{18BB1412-5FF5-42A7-A541-14DC5C2AB6D1}">
      <dgm:prSet/>
      <dgm:spPr/>
      <dgm:t>
        <a:bodyPr/>
        <a:lstStyle/>
        <a:p>
          <a:endParaRPr lang="en-US"/>
        </a:p>
      </dgm:t>
    </dgm:pt>
    <dgm:pt modelId="{EEF6D726-DA8C-4F8A-864B-89E07E119B0D}">
      <dgm:prSet/>
      <dgm:spPr/>
      <dgm:t>
        <a:bodyPr/>
        <a:lstStyle/>
        <a:p>
          <a:r>
            <a:rPr lang="en-US"/>
            <a:t>Being a doctors’ doctor has been an awesome privilege, with many gifts, like courage, advocacy, humility</a:t>
          </a:r>
        </a:p>
      </dgm:t>
    </dgm:pt>
    <dgm:pt modelId="{ED306CCD-A9F0-4C25-8677-23B348676972}" type="parTrans" cxnId="{759F3D41-2019-43EB-BB6C-A9455ACBCE87}">
      <dgm:prSet/>
      <dgm:spPr/>
      <dgm:t>
        <a:bodyPr/>
        <a:lstStyle/>
        <a:p>
          <a:endParaRPr lang="en-US"/>
        </a:p>
      </dgm:t>
    </dgm:pt>
    <dgm:pt modelId="{8D248454-56DB-43CF-BCCE-8C7E2AA01670}" type="sibTrans" cxnId="{759F3D41-2019-43EB-BB6C-A9455ACBCE87}">
      <dgm:prSet/>
      <dgm:spPr/>
      <dgm:t>
        <a:bodyPr/>
        <a:lstStyle/>
        <a:p>
          <a:endParaRPr lang="en-US"/>
        </a:p>
      </dgm:t>
    </dgm:pt>
    <dgm:pt modelId="{F58DA8FE-8E45-453F-840F-186953FEA870}" type="pres">
      <dgm:prSet presAssocID="{4743F0C3-0411-4943-9133-E93FD2DDD7B3}" presName="vert0" presStyleCnt="0">
        <dgm:presLayoutVars>
          <dgm:dir/>
          <dgm:animOne val="branch"/>
          <dgm:animLvl val="lvl"/>
        </dgm:presLayoutVars>
      </dgm:prSet>
      <dgm:spPr/>
    </dgm:pt>
    <dgm:pt modelId="{AA036758-7873-4880-8028-8B2197D90E4F}" type="pres">
      <dgm:prSet presAssocID="{6E0A4C5F-FA1F-4768-BD3A-35322419106D}" presName="thickLine" presStyleLbl="alignNode1" presStyleIdx="0" presStyleCnt="4"/>
      <dgm:spPr/>
    </dgm:pt>
    <dgm:pt modelId="{8147821E-CD03-415D-AA2F-15F0324D8F9B}" type="pres">
      <dgm:prSet presAssocID="{6E0A4C5F-FA1F-4768-BD3A-35322419106D}" presName="horz1" presStyleCnt="0"/>
      <dgm:spPr/>
    </dgm:pt>
    <dgm:pt modelId="{69BA40FB-06C5-4119-9B04-FB833D89D984}" type="pres">
      <dgm:prSet presAssocID="{6E0A4C5F-FA1F-4768-BD3A-35322419106D}" presName="tx1" presStyleLbl="revTx" presStyleIdx="0" presStyleCnt="4"/>
      <dgm:spPr/>
    </dgm:pt>
    <dgm:pt modelId="{AD353B33-CA11-4220-B24A-6CE8FC1A0BFA}" type="pres">
      <dgm:prSet presAssocID="{6E0A4C5F-FA1F-4768-BD3A-35322419106D}" presName="vert1" presStyleCnt="0"/>
      <dgm:spPr/>
    </dgm:pt>
    <dgm:pt modelId="{10DFDA2B-0C93-47DF-95C5-A047D523D073}" type="pres">
      <dgm:prSet presAssocID="{DA7092CD-FB0B-45EF-9E36-0862C678E42D}" presName="thickLine" presStyleLbl="alignNode1" presStyleIdx="1" presStyleCnt="4"/>
      <dgm:spPr/>
    </dgm:pt>
    <dgm:pt modelId="{52034470-7304-4C2E-BAE3-B2371991BCE2}" type="pres">
      <dgm:prSet presAssocID="{DA7092CD-FB0B-45EF-9E36-0862C678E42D}" presName="horz1" presStyleCnt="0"/>
      <dgm:spPr/>
    </dgm:pt>
    <dgm:pt modelId="{AAD0265F-EA35-4207-9EBC-E5CD66BCE60B}" type="pres">
      <dgm:prSet presAssocID="{DA7092CD-FB0B-45EF-9E36-0862C678E42D}" presName="tx1" presStyleLbl="revTx" presStyleIdx="1" presStyleCnt="4"/>
      <dgm:spPr/>
    </dgm:pt>
    <dgm:pt modelId="{E56EDE44-9E5B-42BB-A7F9-882BC997D679}" type="pres">
      <dgm:prSet presAssocID="{DA7092CD-FB0B-45EF-9E36-0862C678E42D}" presName="vert1" presStyleCnt="0"/>
      <dgm:spPr/>
    </dgm:pt>
    <dgm:pt modelId="{89AD02F0-FF62-4456-8958-500D78E543A7}" type="pres">
      <dgm:prSet presAssocID="{24A91ACC-E96C-4562-B740-B0CB1313DADC}" presName="thickLine" presStyleLbl="alignNode1" presStyleIdx="2" presStyleCnt="4"/>
      <dgm:spPr/>
    </dgm:pt>
    <dgm:pt modelId="{FE15FA96-C373-47C6-A610-0EA00B1D2CB9}" type="pres">
      <dgm:prSet presAssocID="{24A91ACC-E96C-4562-B740-B0CB1313DADC}" presName="horz1" presStyleCnt="0"/>
      <dgm:spPr/>
    </dgm:pt>
    <dgm:pt modelId="{C674B711-FB73-4651-8B38-21357205AE66}" type="pres">
      <dgm:prSet presAssocID="{24A91ACC-E96C-4562-B740-B0CB1313DADC}" presName="tx1" presStyleLbl="revTx" presStyleIdx="2" presStyleCnt="4"/>
      <dgm:spPr/>
    </dgm:pt>
    <dgm:pt modelId="{E999531F-37D1-46D0-B7F7-171CFDE0E9A6}" type="pres">
      <dgm:prSet presAssocID="{24A91ACC-E96C-4562-B740-B0CB1313DADC}" presName="vert1" presStyleCnt="0"/>
      <dgm:spPr/>
    </dgm:pt>
    <dgm:pt modelId="{D704D320-3F70-4033-9B87-D0719BABB7B0}" type="pres">
      <dgm:prSet presAssocID="{EEF6D726-DA8C-4F8A-864B-89E07E119B0D}" presName="thickLine" presStyleLbl="alignNode1" presStyleIdx="3" presStyleCnt="4"/>
      <dgm:spPr/>
    </dgm:pt>
    <dgm:pt modelId="{A53C93D3-71F2-49B9-98CF-53165212EBF4}" type="pres">
      <dgm:prSet presAssocID="{EEF6D726-DA8C-4F8A-864B-89E07E119B0D}" presName="horz1" presStyleCnt="0"/>
      <dgm:spPr/>
    </dgm:pt>
    <dgm:pt modelId="{B7BC1CDE-EA6A-4FE3-AC3F-5CA6A322B0C2}" type="pres">
      <dgm:prSet presAssocID="{EEF6D726-DA8C-4F8A-864B-89E07E119B0D}" presName="tx1" presStyleLbl="revTx" presStyleIdx="3" presStyleCnt="4"/>
      <dgm:spPr/>
    </dgm:pt>
    <dgm:pt modelId="{F41A03CA-53F2-4D0A-B208-EE3168E17E13}" type="pres">
      <dgm:prSet presAssocID="{EEF6D726-DA8C-4F8A-864B-89E07E119B0D}" presName="vert1" presStyleCnt="0"/>
      <dgm:spPr/>
    </dgm:pt>
  </dgm:ptLst>
  <dgm:cxnLst>
    <dgm:cxn modelId="{18BB1412-5FF5-42A7-A541-14DC5C2AB6D1}" srcId="{4743F0C3-0411-4943-9133-E93FD2DDD7B3}" destId="{24A91ACC-E96C-4562-B740-B0CB1313DADC}" srcOrd="2" destOrd="0" parTransId="{3EA390EB-FD00-4F72-B40C-1CE5F39FB24C}" sibTransId="{8F60B2C4-E22D-4FB8-B7F7-D3C31FE4821B}"/>
    <dgm:cxn modelId="{759F3D41-2019-43EB-BB6C-A9455ACBCE87}" srcId="{4743F0C3-0411-4943-9133-E93FD2DDD7B3}" destId="{EEF6D726-DA8C-4F8A-864B-89E07E119B0D}" srcOrd="3" destOrd="0" parTransId="{ED306CCD-A9F0-4C25-8677-23B348676972}" sibTransId="{8D248454-56DB-43CF-BCCE-8C7E2AA01670}"/>
    <dgm:cxn modelId="{FC0B644A-C226-43DF-87AC-BECF4CDAC80C}" type="presOf" srcId="{DA7092CD-FB0B-45EF-9E36-0862C678E42D}" destId="{AAD0265F-EA35-4207-9EBC-E5CD66BCE60B}" srcOrd="0" destOrd="0" presId="urn:microsoft.com/office/officeart/2008/layout/LinedList"/>
    <dgm:cxn modelId="{609E9A52-4655-4AAF-B90F-F962437D3B9F}" type="presOf" srcId="{24A91ACC-E96C-4562-B740-B0CB1313DADC}" destId="{C674B711-FB73-4651-8B38-21357205AE66}" srcOrd="0" destOrd="0" presId="urn:microsoft.com/office/officeart/2008/layout/LinedList"/>
    <dgm:cxn modelId="{AD6BF074-BB44-4693-A6A6-91E8436BA723}" srcId="{4743F0C3-0411-4943-9133-E93FD2DDD7B3}" destId="{6E0A4C5F-FA1F-4768-BD3A-35322419106D}" srcOrd="0" destOrd="0" parTransId="{C754AE23-A22D-4BD3-9967-64FBE3A79440}" sibTransId="{2B31337E-0082-4840-993D-21EDC6EF24D5}"/>
    <dgm:cxn modelId="{818B1A87-AE21-4B8D-8322-6F18A1100F77}" type="presOf" srcId="{6E0A4C5F-FA1F-4768-BD3A-35322419106D}" destId="{69BA40FB-06C5-4119-9B04-FB833D89D984}" srcOrd="0" destOrd="0" presId="urn:microsoft.com/office/officeart/2008/layout/LinedList"/>
    <dgm:cxn modelId="{0A2C548C-3D28-496F-B7FE-03041F3611A6}" type="presOf" srcId="{EEF6D726-DA8C-4F8A-864B-89E07E119B0D}" destId="{B7BC1CDE-EA6A-4FE3-AC3F-5CA6A322B0C2}" srcOrd="0" destOrd="0" presId="urn:microsoft.com/office/officeart/2008/layout/LinedList"/>
    <dgm:cxn modelId="{E806CDAD-5B67-4696-BAEC-FB442C76AA32}" srcId="{4743F0C3-0411-4943-9133-E93FD2DDD7B3}" destId="{DA7092CD-FB0B-45EF-9E36-0862C678E42D}" srcOrd="1" destOrd="0" parTransId="{94BCC1FA-5D68-4687-8DAE-900E5061AA2F}" sibTransId="{DE365E0A-E5E3-4F91-BB18-02984A8433D6}"/>
    <dgm:cxn modelId="{62CAE2B6-27DA-4862-934B-E9959109CCBF}" type="presOf" srcId="{4743F0C3-0411-4943-9133-E93FD2DDD7B3}" destId="{F58DA8FE-8E45-453F-840F-186953FEA870}" srcOrd="0" destOrd="0" presId="urn:microsoft.com/office/officeart/2008/layout/LinedList"/>
    <dgm:cxn modelId="{8E8AA93E-CE65-48BB-BFB0-C81884E31BBD}" type="presParOf" srcId="{F58DA8FE-8E45-453F-840F-186953FEA870}" destId="{AA036758-7873-4880-8028-8B2197D90E4F}" srcOrd="0" destOrd="0" presId="urn:microsoft.com/office/officeart/2008/layout/LinedList"/>
    <dgm:cxn modelId="{15FD6359-97A4-45B4-A272-D5504EE73EA2}" type="presParOf" srcId="{F58DA8FE-8E45-453F-840F-186953FEA870}" destId="{8147821E-CD03-415D-AA2F-15F0324D8F9B}" srcOrd="1" destOrd="0" presId="urn:microsoft.com/office/officeart/2008/layout/LinedList"/>
    <dgm:cxn modelId="{FF8681D9-4FF0-4EA0-AD7B-A165B0C4DACF}" type="presParOf" srcId="{8147821E-CD03-415D-AA2F-15F0324D8F9B}" destId="{69BA40FB-06C5-4119-9B04-FB833D89D984}" srcOrd="0" destOrd="0" presId="urn:microsoft.com/office/officeart/2008/layout/LinedList"/>
    <dgm:cxn modelId="{19BFB863-F07D-4346-AFC3-571968FD32FE}" type="presParOf" srcId="{8147821E-CD03-415D-AA2F-15F0324D8F9B}" destId="{AD353B33-CA11-4220-B24A-6CE8FC1A0BFA}" srcOrd="1" destOrd="0" presId="urn:microsoft.com/office/officeart/2008/layout/LinedList"/>
    <dgm:cxn modelId="{1E50D42E-9F7E-4CE1-B6E2-AA754B1C27AD}" type="presParOf" srcId="{F58DA8FE-8E45-453F-840F-186953FEA870}" destId="{10DFDA2B-0C93-47DF-95C5-A047D523D073}" srcOrd="2" destOrd="0" presId="urn:microsoft.com/office/officeart/2008/layout/LinedList"/>
    <dgm:cxn modelId="{E028C6E5-98D1-4B6E-B84D-4FA6C6B01544}" type="presParOf" srcId="{F58DA8FE-8E45-453F-840F-186953FEA870}" destId="{52034470-7304-4C2E-BAE3-B2371991BCE2}" srcOrd="3" destOrd="0" presId="urn:microsoft.com/office/officeart/2008/layout/LinedList"/>
    <dgm:cxn modelId="{82F6BA94-5169-4C62-BDA5-39B430404263}" type="presParOf" srcId="{52034470-7304-4C2E-BAE3-B2371991BCE2}" destId="{AAD0265F-EA35-4207-9EBC-E5CD66BCE60B}" srcOrd="0" destOrd="0" presId="urn:microsoft.com/office/officeart/2008/layout/LinedList"/>
    <dgm:cxn modelId="{D5689758-60D3-4400-8A97-4C6AC65BB557}" type="presParOf" srcId="{52034470-7304-4C2E-BAE3-B2371991BCE2}" destId="{E56EDE44-9E5B-42BB-A7F9-882BC997D679}" srcOrd="1" destOrd="0" presId="urn:microsoft.com/office/officeart/2008/layout/LinedList"/>
    <dgm:cxn modelId="{6079F670-7C02-45C9-90F0-8BA9DEEB4DE3}" type="presParOf" srcId="{F58DA8FE-8E45-453F-840F-186953FEA870}" destId="{89AD02F0-FF62-4456-8958-500D78E543A7}" srcOrd="4" destOrd="0" presId="urn:microsoft.com/office/officeart/2008/layout/LinedList"/>
    <dgm:cxn modelId="{29B837A8-D8B6-4225-800A-D3F1AAA5F703}" type="presParOf" srcId="{F58DA8FE-8E45-453F-840F-186953FEA870}" destId="{FE15FA96-C373-47C6-A610-0EA00B1D2CB9}" srcOrd="5" destOrd="0" presId="urn:microsoft.com/office/officeart/2008/layout/LinedList"/>
    <dgm:cxn modelId="{EBC4C315-27DD-4248-8819-A2F074142121}" type="presParOf" srcId="{FE15FA96-C373-47C6-A610-0EA00B1D2CB9}" destId="{C674B711-FB73-4651-8B38-21357205AE66}" srcOrd="0" destOrd="0" presId="urn:microsoft.com/office/officeart/2008/layout/LinedList"/>
    <dgm:cxn modelId="{31F00FF8-6F39-4E2E-AAA1-56EBA485000B}" type="presParOf" srcId="{FE15FA96-C373-47C6-A610-0EA00B1D2CB9}" destId="{E999531F-37D1-46D0-B7F7-171CFDE0E9A6}" srcOrd="1" destOrd="0" presId="urn:microsoft.com/office/officeart/2008/layout/LinedList"/>
    <dgm:cxn modelId="{8BDC1CE2-B654-44DA-BF97-30E6D0DD0676}" type="presParOf" srcId="{F58DA8FE-8E45-453F-840F-186953FEA870}" destId="{D704D320-3F70-4033-9B87-D0719BABB7B0}" srcOrd="6" destOrd="0" presId="urn:microsoft.com/office/officeart/2008/layout/LinedList"/>
    <dgm:cxn modelId="{FFD9FB05-CEF9-4BF5-A733-AEC1CEED53A2}" type="presParOf" srcId="{F58DA8FE-8E45-453F-840F-186953FEA870}" destId="{A53C93D3-71F2-49B9-98CF-53165212EBF4}" srcOrd="7" destOrd="0" presId="urn:microsoft.com/office/officeart/2008/layout/LinedList"/>
    <dgm:cxn modelId="{C80D8D98-BA0A-49E3-9357-9E7D0AC2B36C}" type="presParOf" srcId="{A53C93D3-71F2-49B9-98CF-53165212EBF4}" destId="{B7BC1CDE-EA6A-4FE3-AC3F-5CA6A322B0C2}" srcOrd="0" destOrd="0" presId="urn:microsoft.com/office/officeart/2008/layout/LinedList"/>
    <dgm:cxn modelId="{436EF23A-73AC-4A1F-B9F8-CA85ACD3AB81}" type="presParOf" srcId="{A53C93D3-71F2-49B9-98CF-53165212EBF4}" destId="{F41A03CA-53F2-4D0A-B208-EE3168E17E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3817A-6D0A-431C-8C32-FFC192483B9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7BAFF35-C19C-4913-AAF6-373356902728}">
      <dgm:prSet/>
      <dgm:spPr/>
      <dgm:t>
        <a:bodyPr/>
        <a:lstStyle/>
        <a:p>
          <a:r>
            <a:rPr lang="en-US"/>
            <a:t>From doctors who have never felt burned out</a:t>
          </a:r>
        </a:p>
      </dgm:t>
    </dgm:pt>
    <dgm:pt modelId="{0FC7C000-D216-4581-B56C-1183A4282816}" type="parTrans" cxnId="{F4CBD23B-CA36-451F-AC39-50E3D38DEA15}">
      <dgm:prSet/>
      <dgm:spPr/>
      <dgm:t>
        <a:bodyPr/>
        <a:lstStyle/>
        <a:p>
          <a:endParaRPr lang="en-US"/>
        </a:p>
      </dgm:t>
    </dgm:pt>
    <dgm:pt modelId="{553E281A-8FE9-403A-940B-0E2E5FEE691F}" type="sibTrans" cxnId="{F4CBD23B-CA36-451F-AC39-50E3D38DEA15}">
      <dgm:prSet/>
      <dgm:spPr/>
      <dgm:t>
        <a:bodyPr/>
        <a:lstStyle/>
        <a:p>
          <a:endParaRPr lang="en-US"/>
        </a:p>
      </dgm:t>
    </dgm:pt>
    <dgm:pt modelId="{847F22D2-30ED-409E-9477-5EF2C4E4FA94}">
      <dgm:prSet/>
      <dgm:spPr/>
      <dgm:t>
        <a:bodyPr/>
        <a:lstStyle/>
        <a:p>
          <a:r>
            <a:rPr lang="en-US"/>
            <a:t>From my colleagues</a:t>
          </a:r>
        </a:p>
      </dgm:t>
    </dgm:pt>
    <dgm:pt modelId="{6DDD17A8-DD9C-46BF-8030-D24CD243A13F}" type="parTrans" cxnId="{4E644B77-0747-457A-8046-DE449CBB6773}">
      <dgm:prSet/>
      <dgm:spPr/>
      <dgm:t>
        <a:bodyPr/>
        <a:lstStyle/>
        <a:p>
          <a:endParaRPr lang="en-US"/>
        </a:p>
      </dgm:t>
    </dgm:pt>
    <dgm:pt modelId="{A99BCAF5-7A08-4F7F-AEB7-C2576F6906CB}" type="sibTrans" cxnId="{4E644B77-0747-457A-8046-DE449CBB6773}">
      <dgm:prSet/>
      <dgm:spPr/>
      <dgm:t>
        <a:bodyPr/>
        <a:lstStyle/>
        <a:p>
          <a:endParaRPr lang="en-US"/>
        </a:p>
      </dgm:t>
    </dgm:pt>
    <dgm:pt modelId="{5D0FE787-86CE-473E-9EB4-4BA5AFFD0BD1}">
      <dgm:prSet/>
      <dgm:spPr/>
      <dgm:t>
        <a:bodyPr/>
        <a:lstStyle/>
        <a:p>
          <a:r>
            <a:rPr lang="en-US"/>
            <a:t>From published literature</a:t>
          </a:r>
        </a:p>
      </dgm:t>
    </dgm:pt>
    <dgm:pt modelId="{C8C65A1E-6E4D-45B6-A2D2-43C5368195BC}" type="parTrans" cxnId="{E69E180B-9D5E-4C1A-A6FA-C5C999395E84}">
      <dgm:prSet/>
      <dgm:spPr/>
      <dgm:t>
        <a:bodyPr/>
        <a:lstStyle/>
        <a:p>
          <a:endParaRPr lang="en-US"/>
        </a:p>
      </dgm:t>
    </dgm:pt>
    <dgm:pt modelId="{9E90F711-AEBD-49CE-A7FD-6631520D2575}" type="sibTrans" cxnId="{E69E180B-9D5E-4C1A-A6FA-C5C999395E84}">
      <dgm:prSet/>
      <dgm:spPr/>
      <dgm:t>
        <a:bodyPr/>
        <a:lstStyle/>
        <a:p>
          <a:endParaRPr lang="en-US"/>
        </a:p>
      </dgm:t>
    </dgm:pt>
    <dgm:pt modelId="{EC4AD700-5300-464C-A482-FB1E96F5746F}">
      <dgm:prSet/>
      <dgm:spPr/>
      <dgm:t>
        <a:bodyPr/>
        <a:lstStyle/>
        <a:p>
          <a:r>
            <a:rPr lang="en-US"/>
            <a:t>From my patients who have been there and revel in post-traumatic growth</a:t>
          </a:r>
        </a:p>
      </dgm:t>
    </dgm:pt>
    <dgm:pt modelId="{70273461-ACE4-42CF-9069-26764C7E7472}" type="parTrans" cxnId="{CA9F3083-F20E-4A53-BE57-07AFB579A1BB}">
      <dgm:prSet/>
      <dgm:spPr/>
      <dgm:t>
        <a:bodyPr/>
        <a:lstStyle/>
        <a:p>
          <a:endParaRPr lang="en-US"/>
        </a:p>
      </dgm:t>
    </dgm:pt>
    <dgm:pt modelId="{99D7527E-D4CE-44A1-844E-B78D6A0A764A}" type="sibTrans" cxnId="{CA9F3083-F20E-4A53-BE57-07AFB579A1BB}">
      <dgm:prSet/>
      <dgm:spPr/>
      <dgm:t>
        <a:bodyPr/>
        <a:lstStyle/>
        <a:p>
          <a:endParaRPr lang="en-US"/>
        </a:p>
      </dgm:t>
    </dgm:pt>
    <dgm:pt modelId="{2FFEE8C7-4790-4487-8B96-E3A2E1EF498A}">
      <dgm:prSet/>
      <dgm:spPr/>
      <dgm:t>
        <a:bodyPr/>
        <a:lstStyle/>
        <a:p>
          <a:r>
            <a:rPr lang="en-US"/>
            <a:t>From my own life’s journey</a:t>
          </a:r>
        </a:p>
      </dgm:t>
    </dgm:pt>
    <dgm:pt modelId="{DF6D160D-A7D6-49ED-A6C3-CC76810FC28F}" type="parTrans" cxnId="{35C02595-E3BA-43B7-B1AF-DC3499B413A3}">
      <dgm:prSet/>
      <dgm:spPr/>
      <dgm:t>
        <a:bodyPr/>
        <a:lstStyle/>
        <a:p>
          <a:endParaRPr lang="en-US"/>
        </a:p>
      </dgm:t>
    </dgm:pt>
    <dgm:pt modelId="{FFF9F3D3-45FE-40B2-8CD1-833A10CF9F05}" type="sibTrans" cxnId="{35C02595-E3BA-43B7-B1AF-DC3499B413A3}">
      <dgm:prSet/>
      <dgm:spPr/>
      <dgm:t>
        <a:bodyPr/>
        <a:lstStyle/>
        <a:p>
          <a:endParaRPr lang="en-US"/>
        </a:p>
      </dgm:t>
    </dgm:pt>
    <dgm:pt modelId="{F207296C-0C78-44BE-B25C-FE9B571266A5}" type="pres">
      <dgm:prSet presAssocID="{2DF3817A-6D0A-431C-8C32-FFC192483B9E}" presName="vert0" presStyleCnt="0">
        <dgm:presLayoutVars>
          <dgm:dir/>
          <dgm:animOne val="branch"/>
          <dgm:animLvl val="lvl"/>
        </dgm:presLayoutVars>
      </dgm:prSet>
      <dgm:spPr/>
    </dgm:pt>
    <dgm:pt modelId="{4B2AD7C8-D0DA-4744-9A21-02594F32ECEE}" type="pres">
      <dgm:prSet presAssocID="{D7BAFF35-C19C-4913-AAF6-373356902728}" presName="thickLine" presStyleLbl="alignNode1" presStyleIdx="0" presStyleCnt="5"/>
      <dgm:spPr/>
    </dgm:pt>
    <dgm:pt modelId="{11648866-08D1-4229-8E3D-488962AF06CF}" type="pres">
      <dgm:prSet presAssocID="{D7BAFF35-C19C-4913-AAF6-373356902728}" presName="horz1" presStyleCnt="0"/>
      <dgm:spPr/>
    </dgm:pt>
    <dgm:pt modelId="{E81F36EB-0078-4D9E-BD52-853B8F3C0B8F}" type="pres">
      <dgm:prSet presAssocID="{D7BAFF35-C19C-4913-AAF6-373356902728}" presName="tx1" presStyleLbl="revTx" presStyleIdx="0" presStyleCnt="5"/>
      <dgm:spPr/>
    </dgm:pt>
    <dgm:pt modelId="{0A0704EC-C83D-48EC-9DE6-9979F0C2D4DD}" type="pres">
      <dgm:prSet presAssocID="{D7BAFF35-C19C-4913-AAF6-373356902728}" presName="vert1" presStyleCnt="0"/>
      <dgm:spPr/>
    </dgm:pt>
    <dgm:pt modelId="{2EBE8B69-5F5D-49C4-B01D-5238451AC005}" type="pres">
      <dgm:prSet presAssocID="{847F22D2-30ED-409E-9477-5EF2C4E4FA94}" presName="thickLine" presStyleLbl="alignNode1" presStyleIdx="1" presStyleCnt="5"/>
      <dgm:spPr/>
    </dgm:pt>
    <dgm:pt modelId="{571CBD58-76B1-4FA6-A98F-D9BC5FE9F15F}" type="pres">
      <dgm:prSet presAssocID="{847F22D2-30ED-409E-9477-5EF2C4E4FA94}" presName="horz1" presStyleCnt="0"/>
      <dgm:spPr/>
    </dgm:pt>
    <dgm:pt modelId="{D97EA2C5-818E-4A9A-A0F7-1B402B04CD8A}" type="pres">
      <dgm:prSet presAssocID="{847F22D2-30ED-409E-9477-5EF2C4E4FA94}" presName="tx1" presStyleLbl="revTx" presStyleIdx="1" presStyleCnt="5"/>
      <dgm:spPr/>
    </dgm:pt>
    <dgm:pt modelId="{5348F7E6-2E15-429C-A423-47A3AD09D949}" type="pres">
      <dgm:prSet presAssocID="{847F22D2-30ED-409E-9477-5EF2C4E4FA94}" presName="vert1" presStyleCnt="0"/>
      <dgm:spPr/>
    </dgm:pt>
    <dgm:pt modelId="{B862BAD0-7141-463F-9866-3831CE492897}" type="pres">
      <dgm:prSet presAssocID="{5D0FE787-86CE-473E-9EB4-4BA5AFFD0BD1}" presName="thickLine" presStyleLbl="alignNode1" presStyleIdx="2" presStyleCnt="5"/>
      <dgm:spPr/>
    </dgm:pt>
    <dgm:pt modelId="{E03BCC87-F247-4A43-9E22-C4810B6CFAAA}" type="pres">
      <dgm:prSet presAssocID="{5D0FE787-86CE-473E-9EB4-4BA5AFFD0BD1}" presName="horz1" presStyleCnt="0"/>
      <dgm:spPr/>
    </dgm:pt>
    <dgm:pt modelId="{0B841732-D072-4FB8-8BF4-59FF4E3421BB}" type="pres">
      <dgm:prSet presAssocID="{5D0FE787-86CE-473E-9EB4-4BA5AFFD0BD1}" presName="tx1" presStyleLbl="revTx" presStyleIdx="2" presStyleCnt="5"/>
      <dgm:spPr/>
    </dgm:pt>
    <dgm:pt modelId="{03DC2BE5-6E13-4632-8C59-39EBCB4ABF8E}" type="pres">
      <dgm:prSet presAssocID="{5D0FE787-86CE-473E-9EB4-4BA5AFFD0BD1}" presName="vert1" presStyleCnt="0"/>
      <dgm:spPr/>
    </dgm:pt>
    <dgm:pt modelId="{C37570E3-3253-456F-838D-7FCC16B0162F}" type="pres">
      <dgm:prSet presAssocID="{EC4AD700-5300-464C-A482-FB1E96F5746F}" presName="thickLine" presStyleLbl="alignNode1" presStyleIdx="3" presStyleCnt="5"/>
      <dgm:spPr/>
    </dgm:pt>
    <dgm:pt modelId="{82F5F66F-B6CC-41CF-B8EE-77FE1110D189}" type="pres">
      <dgm:prSet presAssocID="{EC4AD700-5300-464C-A482-FB1E96F5746F}" presName="horz1" presStyleCnt="0"/>
      <dgm:spPr/>
    </dgm:pt>
    <dgm:pt modelId="{30D19B4F-F197-419E-9B7F-43825E547E75}" type="pres">
      <dgm:prSet presAssocID="{EC4AD700-5300-464C-A482-FB1E96F5746F}" presName="tx1" presStyleLbl="revTx" presStyleIdx="3" presStyleCnt="5"/>
      <dgm:spPr/>
    </dgm:pt>
    <dgm:pt modelId="{27C236A1-62E9-4F2D-92E1-A860E37D3916}" type="pres">
      <dgm:prSet presAssocID="{EC4AD700-5300-464C-A482-FB1E96F5746F}" presName="vert1" presStyleCnt="0"/>
      <dgm:spPr/>
    </dgm:pt>
    <dgm:pt modelId="{411746EC-0A8E-49AD-B111-577FA52257BC}" type="pres">
      <dgm:prSet presAssocID="{2FFEE8C7-4790-4487-8B96-E3A2E1EF498A}" presName="thickLine" presStyleLbl="alignNode1" presStyleIdx="4" presStyleCnt="5"/>
      <dgm:spPr/>
    </dgm:pt>
    <dgm:pt modelId="{4F7EA3F2-8D0B-437D-B99A-DFF04A716E79}" type="pres">
      <dgm:prSet presAssocID="{2FFEE8C7-4790-4487-8B96-E3A2E1EF498A}" presName="horz1" presStyleCnt="0"/>
      <dgm:spPr/>
    </dgm:pt>
    <dgm:pt modelId="{3633930D-3E31-4C60-84C7-B519BC3604C9}" type="pres">
      <dgm:prSet presAssocID="{2FFEE8C7-4790-4487-8B96-E3A2E1EF498A}" presName="tx1" presStyleLbl="revTx" presStyleIdx="4" presStyleCnt="5"/>
      <dgm:spPr/>
    </dgm:pt>
    <dgm:pt modelId="{7D0F6CFB-F16A-4157-BA8E-F77B48A15024}" type="pres">
      <dgm:prSet presAssocID="{2FFEE8C7-4790-4487-8B96-E3A2E1EF498A}" presName="vert1" presStyleCnt="0"/>
      <dgm:spPr/>
    </dgm:pt>
  </dgm:ptLst>
  <dgm:cxnLst>
    <dgm:cxn modelId="{E69E180B-9D5E-4C1A-A6FA-C5C999395E84}" srcId="{2DF3817A-6D0A-431C-8C32-FFC192483B9E}" destId="{5D0FE787-86CE-473E-9EB4-4BA5AFFD0BD1}" srcOrd="2" destOrd="0" parTransId="{C8C65A1E-6E4D-45B6-A2D2-43C5368195BC}" sibTransId="{9E90F711-AEBD-49CE-A7FD-6631520D2575}"/>
    <dgm:cxn modelId="{0890CE28-7AAE-4668-8597-5E76323BA78E}" type="presOf" srcId="{2DF3817A-6D0A-431C-8C32-FFC192483B9E}" destId="{F207296C-0C78-44BE-B25C-FE9B571266A5}" srcOrd="0" destOrd="0" presId="urn:microsoft.com/office/officeart/2008/layout/LinedList"/>
    <dgm:cxn modelId="{1E2E112A-71A2-4D14-8E1A-329AA1D37629}" type="presOf" srcId="{5D0FE787-86CE-473E-9EB4-4BA5AFFD0BD1}" destId="{0B841732-D072-4FB8-8BF4-59FF4E3421BB}" srcOrd="0" destOrd="0" presId="urn:microsoft.com/office/officeart/2008/layout/LinedList"/>
    <dgm:cxn modelId="{F4CBD23B-CA36-451F-AC39-50E3D38DEA15}" srcId="{2DF3817A-6D0A-431C-8C32-FFC192483B9E}" destId="{D7BAFF35-C19C-4913-AAF6-373356902728}" srcOrd="0" destOrd="0" parTransId="{0FC7C000-D216-4581-B56C-1183A4282816}" sibTransId="{553E281A-8FE9-403A-940B-0E2E5FEE691F}"/>
    <dgm:cxn modelId="{4E644B77-0747-457A-8046-DE449CBB6773}" srcId="{2DF3817A-6D0A-431C-8C32-FFC192483B9E}" destId="{847F22D2-30ED-409E-9477-5EF2C4E4FA94}" srcOrd="1" destOrd="0" parTransId="{6DDD17A8-DD9C-46BF-8030-D24CD243A13F}" sibTransId="{A99BCAF5-7A08-4F7F-AEB7-C2576F6906CB}"/>
    <dgm:cxn modelId="{CA9F3083-F20E-4A53-BE57-07AFB579A1BB}" srcId="{2DF3817A-6D0A-431C-8C32-FFC192483B9E}" destId="{EC4AD700-5300-464C-A482-FB1E96F5746F}" srcOrd="3" destOrd="0" parTransId="{70273461-ACE4-42CF-9069-26764C7E7472}" sibTransId="{99D7527E-D4CE-44A1-844E-B78D6A0A764A}"/>
    <dgm:cxn modelId="{9385938C-9F5D-4F6B-B031-77FFC101BFB6}" type="presOf" srcId="{EC4AD700-5300-464C-A482-FB1E96F5746F}" destId="{30D19B4F-F197-419E-9B7F-43825E547E75}" srcOrd="0" destOrd="0" presId="urn:microsoft.com/office/officeart/2008/layout/LinedList"/>
    <dgm:cxn modelId="{E10C9394-F644-401A-B2CF-9F5EC9320AB3}" type="presOf" srcId="{2FFEE8C7-4790-4487-8B96-E3A2E1EF498A}" destId="{3633930D-3E31-4C60-84C7-B519BC3604C9}" srcOrd="0" destOrd="0" presId="urn:microsoft.com/office/officeart/2008/layout/LinedList"/>
    <dgm:cxn modelId="{35C02595-E3BA-43B7-B1AF-DC3499B413A3}" srcId="{2DF3817A-6D0A-431C-8C32-FFC192483B9E}" destId="{2FFEE8C7-4790-4487-8B96-E3A2E1EF498A}" srcOrd="4" destOrd="0" parTransId="{DF6D160D-A7D6-49ED-A6C3-CC76810FC28F}" sibTransId="{FFF9F3D3-45FE-40B2-8CD1-833A10CF9F05}"/>
    <dgm:cxn modelId="{86B96CE2-5316-43A2-91D8-50EC933E1552}" type="presOf" srcId="{847F22D2-30ED-409E-9477-5EF2C4E4FA94}" destId="{D97EA2C5-818E-4A9A-A0F7-1B402B04CD8A}" srcOrd="0" destOrd="0" presId="urn:microsoft.com/office/officeart/2008/layout/LinedList"/>
    <dgm:cxn modelId="{418DDDFC-BA7D-4397-A2A9-8B5CB096D82E}" type="presOf" srcId="{D7BAFF35-C19C-4913-AAF6-373356902728}" destId="{E81F36EB-0078-4D9E-BD52-853B8F3C0B8F}" srcOrd="0" destOrd="0" presId="urn:microsoft.com/office/officeart/2008/layout/LinedList"/>
    <dgm:cxn modelId="{2A965DC9-D8AA-45BB-845A-08396F5ECD41}" type="presParOf" srcId="{F207296C-0C78-44BE-B25C-FE9B571266A5}" destId="{4B2AD7C8-D0DA-4744-9A21-02594F32ECEE}" srcOrd="0" destOrd="0" presId="urn:microsoft.com/office/officeart/2008/layout/LinedList"/>
    <dgm:cxn modelId="{9DAE7CD7-CF7A-4360-9AF7-915A5036A8CF}" type="presParOf" srcId="{F207296C-0C78-44BE-B25C-FE9B571266A5}" destId="{11648866-08D1-4229-8E3D-488962AF06CF}" srcOrd="1" destOrd="0" presId="urn:microsoft.com/office/officeart/2008/layout/LinedList"/>
    <dgm:cxn modelId="{7DBEC24D-DE6A-4ADE-BF71-C12E0F76E1C1}" type="presParOf" srcId="{11648866-08D1-4229-8E3D-488962AF06CF}" destId="{E81F36EB-0078-4D9E-BD52-853B8F3C0B8F}" srcOrd="0" destOrd="0" presId="urn:microsoft.com/office/officeart/2008/layout/LinedList"/>
    <dgm:cxn modelId="{C876F47A-979A-4DB1-8C57-2A0FBF1E3CEF}" type="presParOf" srcId="{11648866-08D1-4229-8E3D-488962AF06CF}" destId="{0A0704EC-C83D-48EC-9DE6-9979F0C2D4DD}" srcOrd="1" destOrd="0" presId="urn:microsoft.com/office/officeart/2008/layout/LinedList"/>
    <dgm:cxn modelId="{79DA7392-F1BF-4751-8592-A4CAE2FE8806}" type="presParOf" srcId="{F207296C-0C78-44BE-B25C-FE9B571266A5}" destId="{2EBE8B69-5F5D-49C4-B01D-5238451AC005}" srcOrd="2" destOrd="0" presId="urn:microsoft.com/office/officeart/2008/layout/LinedList"/>
    <dgm:cxn modelId="{585B2C69-1E76-408D-90CD-6463DEACD8DE}" type="presParOf" srcId="{F207296C-0C78-44BE-B25C-FE9B571266A5}" destId="{571CBD58-76B1-4FA6-A98F-D9BC5FE9F15F}" srcOrd="3" destOrd="0" presId="urn:microsoft.com/office/officeart/2008/layout/LinedList"/>
    <dgm:cxn modelId="{6C9FC96C-8EBB-4172-BBBD-68B098550246}" type="presParOf" srcId="{571CBD58-76B1-4FA6-A98F-D9BC5FE9F15F}" destId="{D97EA2C5-818E-4A9A-A0F7-1B402B04CD8A}" srcOrd="0" destOrd="0" presId="urn:microsoft.com/office/officeart/2008/layout/LinedList"/>
    <dgm:cxn modelId="{0D3BBB70-F507-48BF-8D44-101AB9CF137E}" type="presParOf" srcId="{571CBD58-76B1-4FA6-A98F-D9BC5FE9F15F}" destId="{5348F7E6-2E15-429C-A423-47A3AD09D949}" srcOrd="1" destOrd="0" presId="urn:microsoft.com/office/officeart/2008/layout/LinedList"/>
    <dgm:cxn modelId="{F706A893-F631-434F-96F2-62478570EAF4}" type="presParOf" srcId="{F207296C-0C78-44BE-B25C-FE9B571266A5}" destId="{B862BAD0-7141-463F-9866-3831CE492897}" srcOrd="4" destOrd="0" presId="urn:microsoft.com/office/officeart/2008/layout/LinedList"/>
    <dgm:cxn modelId="{19246D3B-F789-4DFE-AAE7-B6E6C14AB74F}" type="presParOf" srcId="{F207296C-0C78-44BE-B25C-FE9B571266A5}" destId="{E03BCC87-F247-4A43-9E22-C4810B6CFAAA}" srcOrd="5" destOrd="0" presId="urn:microsoft.com/office/officeart/2008/layout/LinedList"/>
    <dgm:cxn modelId="{35D48B81-9C52-4DE3-8B21-3428AF058AC4}" type="presParOf" srcId="{E03BCC87-F247-4A43-9E22-C4810B6CFAAA}" destId="{0B841732-D072-4FB8-8BF4-59FF4E3421BB}" srcOrd="0" destOrd="0" presId="urn:microsoft.com/office/officeart/2008/layout/LinedList"/>
    <dgm:cxn modelId="{55C81871-83EB-4BC0-B5FC-3497A3726681}" type="presParOf" srcId="{E03BCC87-F247-4A43-9E22-C4810B6CFAAA}" destId="{03DC2BE5-6E13-4632-8C59-39EBCB4ABF8E}" srcOrd="1" destOrd="0" presId="urn:microsoft.com/office/officeart/2008/layout/LinedList"/>
    <dgm:cxn modelId="{09BE7873-CE9F-43AC-B0DD-C997E56E044F}" type="presParOf" srcId="{F207296C-0C78-44BE-B25C-FE9B571266A5}" destId="{C37570E3-3253-456F-838D-7FCC16B0162F}" srcOrd="6" destOrd="0" presId="urn:microsoft.com/office/officeart/2008/layout/LinedList"/>
    <dgm:cxn modelId="{F70D3964-DD70-4CC9-8F46-4D6F9169AAD9}" type="presParOf" srcId="{F207296C-0C78-44BE-B25C-FE9B571266A5}" destId="{82F5F66F-B6CC-41CF-B8EE-77FE1110D189}" srcOrd="7" destOrd="0" presId="urn:microsoft.com/office/officeart/2008/layout/LinedList"/>
    <dgm:cxn modelId="{BAC66E38-FA7E-45EC-8328-188BA2F42F24}" type="presParOf" srcId="{82F5F66F-B6CC-41CF-B8EE-77FE1110D189}" destId="{30D19B4F-F197-419E-9B7F-43825E547E75}" srcOrd="0" destOrd="0" presId="urn:microsoft.com/office/officeart/2008/layout/LinedList"/>
    <dgm:cxn modelId="{B1E99135-5F00-4FAE-86EC-612B4966A524}" type="presParOf" srcId="{82F5F66F-B6CC-41CF-B8EE-77FE1110D189}" destId="{27C236A1-62E9-4F2D-92E1-A860E37D3916}" srcOrd="1" destOrd="0" presId="urn:microsoft.com/office/officeart/2008/layout/LinedList"/>
    <dgm:cxn modelId="{57697EB4-FCDC-4242-BCEE-3D969166D3D3}" type="presParOf" srcId="{F207296C-0C78-44BE-B25C-FE9B571266A5}" destId="{411746EC-0A8E-49AD-B111-577FA52257BC}" srcOrd="8" destOrd="0" presId="urn:microsoft.com/office/officeart/2008/layout/LinedList"/>
    <dgm:cxn modelId="{2DBFEBD1-4171-4B8C-B09D-1A715F7EFA63}" type="presParOf" srcId="{F207296C-0C78-44BE-B25C-FE9B571266A5}" destId="{4F7EA3F2-8D0B-437D-B99A-DFF04A716E79}" srcOrd="9" destOrd="0" presId="urn:microsoft.com/office/officeart/2008/layout/LinedList"/>
    <dgm:cxn modelId="{6C9E6062-0C88-40BE-A9F8-B65E67378E72}" type="presParOf" srcId="{4F7EA3F2-8D0B-437D-B99A-DFF04A716E79}" destId="{3633930D-3E31-4C60-84C7-B519BC3604C9}" srcOrd="0" destOrd="0" presId="urn:microsoft.com/office/officeart/2008/layout/LinedList"/>
    <dgm:cxn modelId="{EC5EF4CC-081E-44C9-8B5D-2991E6D61A01}" type="presParOf" srcId="{4F7EA3F2-8D0B-437D-B99A-DFF04A716E79}" destId="{7D0F6CFB-F16A-4157-BA8E-F77B48A150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667E5-9E05-47B3-ADBD-ECFD3B6D452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0A5FF4-1F58-45B6-95FE-A355412FE2B0}">
      <dgm:prSet/>
      <dgm:spPr/>
      <dgm:t>
        <a:bodyPr/>
        <a:lstStyle/>
        <a:p>
          <a:r>
            <a:rPr lang="en-US"/>
            <a:t>Occupational in origin, it is systemic, not intrinsic to the individual</a:t>
          </a:r>
        </a:p>
      </dgm:t>
    </dgm:pt>
    <dgm:pt modelId="{E50228F9-8298-45BC-AEF9-994BEDA41669}" type="parTrans" cxnId="{589AC7DD-78BA-45C2-BE64-0038AE7196F7}">
      <dgm:prSet/>
      <dgm:spPr/>
      <dgm:t>
        <a:bodyPr/>
        <a:lstStyle/>
        <a:p>
          <a:endParaRPr lang="en-US"/>
        </a:p>
      </dgm:t>
    </dgm:pt>
    <dgm:pt modelId="{F4A17F7F-1CEB-4CAB-9006-1C45E26C049B}" type="sibTrans" cxnId="{589AC7DD-78BA-45C2-BE64-0038AE7196F7}">
      <dgm:prSet/>
      <dgm:spPr/>
      <dgm:t>
        <a:bodyPr/>
        <a:lstStyle/>
        <a:p>
          <a:endParaRPr lang="en-US"/>
        </a:p>
      </dgm:t>
    </dgm:pt>
    <dgm:pt modelId="{D96A1CF2-431B-4EC5-806D-5FFEE47186AE}">
      <dgm:prSet/>
      <dgm:spPr/>
      <dgm:t>
        <a:bodyPr/>
        <a:lstStyle/>
        <a:p>
          <a:r>
            <a:rPr lang="en-US"/>
            <a:t>Changes are occurring in many institutions (of learning) and medical workplaces </a:t>
          </a:r>
        </a:p>
      </dgm:t>
    </dgm:pt>
    <dgm:pt modelId="{2A0D04E3-0569-4739-ADA7-C9E3C56DB756}" type="parTrans" cxnId="{7E7A8542-CCC3-4072-A3D9-0B73DDDCC327}">
      <dgm:prSet/>
      <dgm:spPr/>
      <dgm:t>
        <a:bodyPr/>
        <a:lstStyle/>
        <a:p>
          <a:endParaRPr lang="en-US"/>
        </a:p>
      </dgm:t>
    </dgm:pt>
    <dgm:pt modelId="{A16181E3-E23E-4CC7-9789-EEC6E5348CF4}" type="sibTrans" cxnId="{7E7A8542-CCC3-4072-A3D9-0B73DDDCC327}">
      <dgm:prSet/>
      <dgm:spPr/>
      <dgm:t>
        <a:bodyPr/>
        <a:lstStyle/>
        <a:p>
          <a:endParaRPr lang="en-US"/>
        </a:p>
      </dgm:t>
    </dgm:pt>
    <dgm:pt modelId="{29CA4C8E-1F45-4CA6-9033-DD5E81BCE60C}">
      <dgm:prSet/>
      <dgm:spPr/>
      <dgm:t>
        <a:bodyPr/>
        <a:lstStyle/>
        <a:p>
          <a:r>
            <a:rPr lang="en-US"/>
            <a:t>Recognition of the price paid for toxic work sites</a:t>
          </a:r>
        </a:p>
      </dgm:t>
    </dgm:pt>
    <dgm:pt modelId="{3D3422F7-7FD5-4BFF-B22A-C1A4A6AD031A}" type="parTrans" cxnId="{62961AB9-117A-471F-AF88-1B50A0DDB950}">
      <dgm:prSet/>
      <dgm:spPr/>
      <dgm:t>
        <a:bodyPr/>
        <a:lstStyle/>
        <a:p>
          <a:endParaRPr lang="en-US"/>
        </a:p>
      </dgm:t>
    </dgm:pt>
    <dgm:pt modelId="{18CCD3A8-6940-46E5-8092-AEE2847C4FF0}" type="sibTrans" cxnId="{62961AB9-117A-471F-AF88-1B50A0DDB950}">
      <dgm:prSet/>
      <dgm:spPr/>
      <dgm:t>
        <a:bodyPr/>
        <a:lstStyle/>
        <a:p>
          <a:endParaRPr lang="en-US"/>
        </a:p>
      </dgm:t>
    </dgm:pt>
    <dgm:pt modelId="{A744196D-2273-4C07-BD43-7292F1A37143}">
      <dgm:prSet/>
      <dgm:spPr/>
      <dgm:t>
        <a:bodyPr/>
        <a:lstStyle/>
        <a:p>
          <a:r>
            <a:rPr lang="en-US"/>
            <a:t>One of the main drivers is the notion of ‘making the business case for tackling burnout’</a:t>
          </a:r>
        </a:p>
      </dgm:t>
    </dgm:pt>
    <dgm:pt modelId="{52BAC17C-F577-43B9-BCC0-654529F12319}" type="parTrans" cxnId="{403838B1-9064-4F5F-990A-3C1AABF164FD}">
      <dgm:prSet/>
      <dgm:spPr/>
      <dgm:t>
        <a:bodyPr/>
        <a:lstStyle/>
        <a:p>
          <a:endParaRPr lang="en-US"/>
        </a:p>
      </dgm:t>
    </dgm:pt>
    <dgm:pt modelId="{6BE7461F-12FD-4ED9-B064-2B79E2C7C8B4}" type="sibTrans" cxnId="{403838B1-9064-4F5F-990A-3C1AABF164FD}">
      <dgm:prSet/>
      <dgm:spPr/>
      <dgm:t>
        <a:bodyPr/>
        <a:lstStyle/>
        <a:p>
          <a:endParaRPr lang="en-US"/>
        </a:p>
      </dgm:t>
    </dgm:pt>
    <dgm:pt modelId="{6CEA1059-78FD-4B5C-898A-B1AECFC76F82}">
      <dgm:prSet/>
      <dgm:spPr/>
      <dgm:t>
        <a:bodyPr/>
        <a:lstStyle/>
        <a:p>
          <a:r>
            <a:rPr lang="en-US"/>
            <a:t>Go to site: National Academy of Medicine</a:t>
          </a:r>
        </a:p>
      </dgm:t>
    </dgm:pt>
    <dgm:pt modelId="{D3AFABE4-FCBA-499E-83B4-9C4355CBE945}" type="parTrans" cxnId="{03CD39F6-BAE8-4DE9-93E3-C93F66BE6A8B}">
      <dgm:prSet/>
      <dgm:spPr/>
      <dgm:t>
        <a:bodyPr/>
        <a:lstStyle/>
        <a:p>
          <a:endParaRPr lang="en-US"/>
        </a:p>
      </dgm:t>
    </dgm:pt>
    <dgm:pt modelId="{049A77A0-257C-4337-8D4C-C3BA021AA003}" type="sibTrans" cxnId="{03CD39F6-BAE8-4DE9-93E3-C93F66BE6A8B}">
      <dgm:prSet/>
      <dgm:spPr/>
      <dgm:t>
        <a:bodyPr/>
        <a:lstStyle/>
        <a:p>
          <a:endParaRPr lang="en-US"/>
        </a:p>
      </dgm:t>
    </dgm:pt>
    <dgm:pt modelId="{E62B9AC5-2A6B-4A0A-B1AF-BE5D38DA3951}">
      <dgm:prSet/>
      <dgm:spPr/>
      <dgm:t>
        <a:bodyPr/>
        <a:lstStyle/>
        <a:p>
          <a:r>
            <a:rPr lang="en-US"/>
            <a:t>Dr Lorna Breen Heroes Foundation</a:t>
          </a:r>
        </a:p>
      </dgm:t>
    </dgm:pt>
    <dgm:pt modelId="{EFEACA1A-35BF-4939-8EBC-EC87FD1A2DAF}" type="parTrans" cxnId="{F93536BC-0D61-415F-B4DE-4DB903814984}">
      <dgm:prSet/>
      <dgm:spPr/>
      <dgm:t>
        <a:bodyPr/>
        <a:lstStyle/>
        <a:p>
          <a:endParaRPr lang="en-US"/>
        </a:p>
      </dgm:t>
    </dgm:pt>
    <dgm:pt modelId="{1D776401-E5A9-452A-AB54-319334A33981}" type="sibTrans" cxnId="{F93536BC-0D61-415F-B4DE-4DB903814984}">
      <dgm:prSet/>
      <dgm:spPr/>
      <dgm:t>
        <a:bodyPr/>
        <a:lstStyle/>
        <a:p>
          <a:endParaRPr lang="en-US"/>
        </a:p>
      </dgm:t>
    </dgm:pt>
    <dgm:pt modelId="{CE26578B-A824-4962-BFCC-5F796AEAC38C}" type="pres">
      <dgm:prSet presAssocID="{D1A667E5-9E05-47B3-ADBD-ECFD3B6D452F}" presName="vert0" presStyleCnt="0">
        <dgm:presLayoutVars>
          <dgm:dir/>
          <dgm:animOne val="branch"/>
          <dgm:animLvl val="lvl"/>
        </dgm:presLayoutVars>
      </dgm:prSet>
      <dgm:spPr/>
    </dgm:pt>
    <dgm:pt modelId="{78354A5C-1F9C-4F78-9D96-0A986223F751}" type="pres">
      <dgm:prSet presAssocID="{BB0A5FF4-1F58-45B6-95FE-A355412FE2B0}" presName="thickLine" presStyleLbl="alignNode1" presStyleIdx="0" presStyleCnt="6"/>
      <dgm:spPr/>
    </dgm:pt>
    <dgm:pt modelId="{7B89D13C-ABF7-4A1A-86E8-785884D46E47}" type="pres">
      <dgm:prSet presAssocID="{BB0A5FF4-1F58-45B6-95FE-A355412FE2B0}" presName="horz1" presStyleCnt="0"/>
      <dgm:spPr/>
    </dgm:pt>
    <dgm:pt modelId="{5421CE59-C25C-4802-9576-4A5AFD0DE9E2}" type="pres">
      <dgm:prSet presAssocID="{BB0A5FF4-1F58-45B6-95FE-A355412FE2B0}" presName="tx1" presStyleLbl="revTx" presStyleIdx="0" presStyleCnt="6"/>
      <dgm:spPr/>
    </dgm:pt>
    <dgm:pt modelId="{4D1BDDF0-3B74-4948-9729-3196AD5AC71F}" type="pres">
      <dgm:prSet presAssocID="{BB0A5FF4-1F58-45B6-95FE-A355412FE2B0}" presName="vert1" presStyleCnt="0"/>
      <dgm:spPr/>
    </dgm:pt>
    <dgm:pt modelId="{693D7438-F3B1-40BB-BB7B-77947828B9C2}" type="pres">
      <dgm:prSet presAssocID="{D96A1CF2-431B-4EC5-806D-5FFEE47186AE}" presName="thickLine" presStyleLbl="alignNode1" presStyleIdx="1" presStyleCnt="6"/>
      <dgm:spPr/>
    </dgm:pt>
    <dgm:pt modelId="{0AA173B4-EC33-4EDA-A759-274D4C2853C9}" type="pres">
      <dgm:prSet presAssocID="{D96A1CF2-431B-4EC5-806D-5FFEE47186AE}" presName="horz1" presStyleCnt="0"/>
      <dgm:spPr/>
    </dgm:pt>
    <dgm:pt modelId="{4951BF10-AC75-447F-8EE5-B09842D30E65}" type="pres">
      <dgm:prSet presAssocID="{D96A1CF2-431B-4EC5-806D-5FFEE47186AE}" presName="tx1" presStyleLbl="revTx" presStyleIdx="1" presStyleCnt="6"/>
      <dgm:spPr/>
    </dgm:pt>
    <dgm:pt modelId="{B5358C66-DD73-489F-9B92-85C6C9F2D492}" type="pres">
      <dgm:prSet presAssocID="{D96A1CF2-431B-4EC5-806D-5FFEE47186AE}" presName="vert1" presStyleCnt="0"/>
      <dgm:spPr/>
    </dgm:pt>
    <dgm:pt modelId="{53A5E170-8AA0-4693-AE3E-F5E1577179A5}" type="pres">
      <dgm:prSet presAssocID="{29CA4C8E-1F45-4CA6-9033-DD5E81BCE60C}" presName="thickLine" presStyleLbl="alignNode1" presStyleIdx="2" presStyleCnt="6"/>
      <dgm:spPr/>
    </dgm:pt>
    <dgm:pt modelId="{9C40C8C5-61F4-4891-A7E9-B5A14980A526}" type="pres">
      <dgm:prSet presAssocID="{29CA4C8E-1F45-4CA6-9033-DD5E81BCE60C}" presName="horz1" presStyleCnt="0"/>
      <dgm:spPr/>
    </dgm:pt>
    <dgm:pt modelId="{5E6B760F-9EE5-4B8E-BA95-B54666FC789B}" type="pres">
      <dgm:prSet presAssocID="{29CA4C8E-1F45-4CA6-9033-DD5E81BCE60C}" presName="tx1" presStyleLbl="revTx" presStyleIdx="2" presStyleCnt="6"/>
      <dgm:spPr/>
    </dgm:pt>
    <dgm:pt modelId="{C73605E4-94A7-4209-B817-CA6367232BF3}" type="pres">
      <dgm:prSet presAssocID="{29CA4C8E-1F45-4CA6-9033-DD5E81BCE60C}" presName="vert1" presStyleCnt="0"/>
      <dgm:spPr/>
    </dgm:pt>
    <dgm:pt modelId="{59AF5D24-5BDE-4AFA-BDC4-C971A086D5B6}" type="pres">
      <dgm:prSet presAssocID="{A744196D-2273-4C07-BD43-7292F1A37143}" presName="thickLine" presStyleLbl="alignNode1" presStyleIdx="3" presStyleCnt="6"/>
      <dgm:spPr/>
    </dgm:pt>
    <dgm:pt modelId="{86C804A9-4D7F-4708-BA2E-05A013076956}" type="pres">
      <dgm:prSet presAssocID="{A744196D-2273-4C07-BD43-7292F1A37143}" presName="horz1" presStyleCnt="0"/>
      <dgm:spPr/>
    </dgm:pt>
    <dgm:pt modelId="{0A238467-56B9-498C-B38D-5DD24823BA8B}" type="pres">
      <dgm:prSet presAssocID="{A744196D-2273-4C07-BD43-7292F1A37143}" presName="tx1" presStyleLbl="revTx" presStyleIdx="3" presStyleCnt="6"/>
      <dgm:spPr/>
    </dgm:pt>
    <dgm:pt modelId="{AC5BFB4D-86F3-4295-AA43-69A4CB3BB478}" type="pres">
      <dgm:prSet presAssocID="{A744196D-2273-4C07-BD43-7292F1A37143}" presName="vert1" presStyleCnt="0"/>
      <dgm:spPr/>
    </dgm:pt>
    <dgm:pt modelId="{8009A40C-AEDD-4E22-AE38-10321D74E020}" type="pres">
      <dgm:prSet presAssocID="{6CEA1059-78FD-4B5C-898A-B1AECFC76F82}" presName="thickLine" presStyleLbl="alignNode1" presStyleIdx="4" presStyleCnt="6"/>
      <dgm:spPr/>
    </dgm:pt>
    <dgm:pt modelId="{370782FD-D539-47BE-8CA7-8C16D51312D7}" type="pres">
      <dgm:prSet presAssocID="{6CEA1059-78FD-4B5C-898A-B1AECFC76F82}" presName="horz1" presStyleCnt="0"/>
      <dgm:spPr/>
    </dgm:pt>
    <dgm:pt modelId="{6CFBA67C-C0E5-4CF4-B035-288088762BB3}" type="pres">
      <dgm:prSet presAssocID="{6CEA1059-78FD-4B5C-898A-B1AECFC76F82}" presName="tx1" presStyleLbl="revTx" presStyleIdx="4" presStyleCnt="6"/>
      <dgm:spPr/>
    </dgm:pt>
    <dgm:pt modelId="{C39AD3A7-926B-4CB7-8772-BA5CB8B26F49}" type="pres">
      <dgm:prSet presAssocID="{6CEA1059-78FD-4B5C-898A-B1AECFC76F82}" presName="vert1" presStyleCnt="0"/>
      <dgm:spPr/>
    </dgm:pt>
    <dgm:pt modelId="{77F5A51C-9DC9-41F3-80B8-B175147A22F9}" type="pres">
      <dgm:prSet presAssocID="{E62B9AC5-2A6B-4A0A-B1AF-BE5D38DA3951}" presName="thickLine" presStyleLbl="alignNode1" presStyleIdx="5" presStyleCnt="6"/>
      <dgm:spPr/>
    </dgm:pt>
    <dgm:pt modelId="{21FC6FD8-59A2-4E2A-8D71-453E41DBA18B}" type="pres">
      <dgm:prSet presAssocID="{E62B9AC5-2A6B-4A0A-B1AF-BE5D38DA3951}" presName="horz1" presStyleCnt="0"/>
      <dgm:spPr/>
    </dgm:pt>
    <dgm:pt modelId="{41A8E0C5-2518-4C5E-8CA5-3D50BF7787FA}" type="pres">
      <dgm:prSet presAssocID="{E62B9AC5-2A6B-4A0A-B1AF-BE5D38DA3951}" presName="tx1" presStyleLbl="revTx" presStyleIdx="5" presStyleCnt="6"/>
      <dgm:spPr/>
    </dgm:pt>
    <dgm:pt modelId="{7EBF5BC5-0217-419A-A5CE-C958638EFF20}" type="pres">
      <dgm:prSet presAssocID="{E62B9AC5-2A6B-4A0A-B1AF-BE5D38DA3951}" presName="vert1" presStyleCnt="0"/>
      <dgm:spPr/>
    </dgm:pt>
  </dgm:ptLst>
  <dgm:cxnLst>
    <dgm:cxn modelId="{1CC57007-D9D7-40F5-808C-53EC8765D2EC}" type="presOf" srcId="{29CA4C8E-1F45-4CA6-9033-DD5E81BCE60C}" destId="{5E6B760F-9EE5-4B8E-BA95-B54666FC789B}" srcOrd="0" destOrd="0" presId="urn:microsoft.com/office/officeart/2008/layout/LinedList"/>
    <dgm:cxn modelId="{8E36100B-6316-4223-953E-74C367D67A96}" type="presOf" srcId="{A744196D-2273-4C07-BD43-7292F1A37143}" destId="{0A238467-56B9-498C-B38D-5DD24823BA8B}" srcOrd="0" destOrd="0" presId="urn:microsoft.com/office/officeart/2008/layout/LinedList"/>
    <dgm:cxn modelId="{7E7A8542-CCC3-4072-A3D9-0B73DDDCC327}" srcId="{D1A667E5-9E05-47B3-ADBD-ECFD3B6D452F}" destId="{D96A1CF2-431B-4EC5-806D-5FFEE47186AE}" srcOrd="1" destOrd="0" parTransId="{2A0D04E3-0569-4739-ADA7-C9E3C56DB756}" sibTransId="{A16181E3-E23E-4CC7-9789-EEC6E5348CF4}"/>
    <dgm:cxn modelId="{5BFC4343-32BB-45E8-9103-FB1A9B206293}" type="presOf" srcId="{6CEA1059-78FD-4B5C-898A-B1AECFC76F82}" destId="{6CFBA67C-C0E5-4CF4-B035-288088762BB3}" srcOrd="0" destOrd="0" presId="urn:microsoft.com/office/officeart/2008/layout/LinedList"/>
    <dgm:cxn modelId="{929DF171-E35F-4380-9043-74FE97E30CA1}" type="presOf" srcId="{BB0A5FF4-1F58-45B6-95FE-A355412FE2B0}" destId="{5421CE59-C25C-4802-9576-4A5AFD0DE9E2}" srcOrd="0" destOrd="0" presId="urn:microsoft.com/office/officeart/2008/layout/LinedList"/>
    <dgm:cxn modelId="{7038F27F-84FA-4E46-A896-4FDA24DCE38F}" type="presOf" srcId="{D1A667E5-9E05-47B3-ADBD-ECFD3B6D452F}" destId="{CE26578B-A824-4962-BFCC-5F796AEAC38C}" srcOrd="0" destOrd="0" presId="urn:microsoft.com/office/officeart/2008/layout/LinedList"/>
    <dgm:cxn modelId="{403838B1-9064-4F5F-990A-3C1AABF164FD}" srcId="{D1A667E5-9E05-47B3-ADBD-ECFD3B6D452F}" destId="{A744196D-2273-4C07-BD43-7292F1A37143}" srcOrd="3" destOrd="0" parTransId="{52BAC17C-F577-43B9-BCC0-654529F12319}" sibTransId="{6BE7461F-12FD-4ED9-B064-2B79E2C7C8B4}"/>
    <dgm:cxn modelId="{62961AB9-117A-471F-AF88-1B50A0DDB950}" srcId="{D1A667E5-9E05-47B3-ADBD-ECFD3B6D452F}" destId="{29CA4C8E-1F45-4CA6-9033-DD5E81BCE60C}" srcOrd="2" destOrd="0" parTransId="{3D3422F7-7FD5-4BFF-B22A-C1A4A6AD031A}" sibTransId="{18CCD3A8-6940-46E5-8092-AEE2847C4FF0}"/>
    <dgm:cxn modelId="{5D261DBC-8EDA-40C9-8BCA-14DE4AFEAA28}" type="presOf" srcId="{E62B9AC5-2A6B-4A0A-B1AF-BE5D38DA3951}" destId="{41A8E0C5-2518-4C5E-8CA5-3D50BF7787FA}" srcOrd="0" destOrd="0" presId="urn:microsoft.com/office/officeart/2008/layout/LinedList"/>
    <dgm:cxn modelId="{F93536BC-0D61-415F-B4DE-4DB903814984}" srcId="{D1A667E5-9E05-47B3-ADBD-ECFD3B6D452F}" destId="{E62B9AC5-2A6B-4A0A-B1AF-BE5D38DA3951}" srcOrd="5" destOrd="0" parTransId="{EFEACA1A-35BF-4939-8EBC-EC87FD1A2DAF}" sibTransId="{1D776401-E5A9-452A-AB54-319334A33981}"/>
    <dgm:cxn modelId="{589AC7DD-78BA-45C2-BE64-0038AE7196F7}" srcId="{D1A667E5-9E05-47B3-ADBD-ECFD3B6D452F}" destId="{BB0A5FF4-1F58-45B6-95FE-A355412FE2B0}" srcOrd="0" destOrd="0" parTransId="{E50228F9-8298-45BC-AEF9-994BEDA41669}" sibTransId="{F4A17F7F-1CEB-4CAB-9006-1C45E26C049B}"/>
    <dgm:cxn modelId="{5917D8E9-0CDA-4B5F-BFE7-66473EBF707A}" type="presOf" srcId="{D96A1CF2-431B-4EC5-806D-5FFEE47186AE}" destId="{4951BF10-AC75-447F-8EE5-B09842D30E65}" srcOrd="0" destOrd="0" presId="urn:microsoft.com/office/officeart/2008/layout/LinedList"/>
    <dgm:cxn modelId="{03CD39F6-BAE8-4DE9-93E3-C93F66BE6A8B}" srcId="{D1A667E5-9E05-47B3-ADBD-ECFD3B6D452F}" destId="{6CEA1059-78FD-4B5C-898A-B1AECFC76F82}" srcOrd="4" destOrd="0" parTransId="{D3AFABE4-FCBA-499E-83B4-9C4355CBE945}" sibTransId="{049A77A0-257C-4337-8D4C-C3BA021AA003}"/>
    <dgm:cxn modelId="{A9DB21B8-84D3-45AF-9D54-169ECBEE7BD9}" type="presParOf" srcId="{CE26578B-A824-4962-BFCC-5F796AEAC38C}" destId="{78354A5C-1F9C-4F78-9D96-0A986223F751}" srcOrd="0" destOrd="0" presId="urn:microsoft.com/office/officeart/2008/layout/LinedList"/>
    <dgm:cxn modelId="{0DEEEF94-44B3-4336-922C-705FEEEE7880}" type="presParOf" srcId="{CE26578B-A824-4962-BFCC-5F796AEAC38C}" destId="{7B89D13C-ABF7-4A1A-86E8-785884D46E47}" srcOrd="1" destOrd="0" presId="urn:microsoft.com/office/officeart/2008/layout/LinedList"/>
    <dgm:cxn modelId="{A4062F69-3F5A-49CC-91BB-BC1D35AE74E8}" type="presParOf" srcId="{7B89D13C-ABF7-4A1A-86E8-785884D46E47}" destId="{5421CE59-C25C-4802-9576-4A5AFD0DE9E2}" srcOrd="0" destOrd="0" presId="urn:microsoft.com/office/officeart/2008/layout/LinedList"/>
    <dgm:cxn modelId="{3C36AEEF-1BAF-47E3-84E2-BE2E1CDA8AC0}" type="presParOf" srcId="{7B89D13C-ABF7-4A1A-86E8-785884D46E47}" destId="{4D1BDDF0-3B74-4948-9729-3196AD5AC71F}" srcOrd="1" destOrd="0" presId="urn:microsoft.com/office/officeart/2008/layout/LinedList"/>
    <dgm:cxn modelId="{5ED30AFE-2E30-4094-91E5-3BD77CD9AAE6}" type="presParOf" srcId="{CE26578B-A824-4962-BFCC-5F796AEAC38C}" destId="{693D7438-F3B1-40BB-BB7B-77947828B9C2}" srcOrd="2" destOrd="0" presId="urn:microsoft.com/office/officeart/2008/layout/LinedList"/>
    <dgm:cxn modelId="{BDBE3B16-C6FE-46B5-87E5-A27A057A9338}" type="presParOf" srcId="{CE26578B-A824-4962-BFCC-5F796AEAC38C}" destId="{0AA173B4-EC33-4EDA-A759-274D4C2853C9}" srcOrd="3" destOrd="0" presId="urn:microsoft.com/office/officeart/2008/layout/LinedList"/>
    <dgm:cxn modelId="{DEC5AC7E-A733-4D8D-886E-0B7F7BBEAF17}" type="presParOf" srcId="{0AA173B4-EC33-4EDA-A759-274D4C2853C9}" destId="{4951BF10-AC75-447F-8EE5-B09842D30E65}" srcOrd="0" destOrd="0" presId="urn:microsoft.com/office/officeart/2008/layout/LinedList"/>
    <dgm:cxn modelId="{CC821515-68CB-4AB4-AF7C-5C0E9AF12D28}" type="presParOf" srcId="{0AA173B4-EC33-4EDA-A759-274D4C2853C9}" destId="{B5358C66-DD73-489F-9B92-85C6C9F2D492}" srcOrd="1" destOrd="0" presId="urn:microsoft.com/office/officeart/2008/layout/LinedList"/>
    <dgm:cxn modelId="{BAD96A62-55D4-4D98-8F2B-FBDFCDE28AA6}" type="presParOf" srcId="{CE26578B-A824-4962-BFCC-5F796AEAC38C}" destId="{53A5E170-8AA0-4693-AE3E-F5E1577179A5}" srcOrd="4" destOrd="0" presId="urn:microsoft.com/office/officeart/2008/layout/LinedList"/>
    <dgm:cxn modelId="{F8BB460E-EC7F-47A4-9840-23E125EB09D5}" type="presParOf" srcId="{CE26578B-A824-4962-BFCC-5F796AEAC38C}" destId="{9C40C8C5-61F4-4891-A7E9-B5A14980A526}" srcOrd="5" destOrd="0" presId="urn:microsoft.com/office/officeart/2008/layout/LinedList"/>
    <dgm:cxn modelId="{A4EFD76F-8151-4C2C-A1DF-2F3D31A259A5}" type="presParOf" srcId="{9C40C8C5-61F4-4891-A7E9-B5A14980A526}" destId="{5E6B760F-9EE5-4B8E-BA95-B54666FC789B}" srcOrd="0" destOrd="0" presId="urn:microsoft.com/office/officeart/2008/layout/LinedList"/>
    <dgm:cxn modelId="{D2DA14A0-AC23-431E-8C0E-C3D3BFEC45B9}" type="presParOf" srcId="{9C40C8C5-61F4-4891-A7E9-B5A14980A526}" destId="{C73605E4-94A7-4209-B817-CA6367232BF3}" srcOrd="1" destOrd="0" presId="urn:microsoft.com/office/officeart/2008/layout/LinedList"/>
    <dgm:cxn modelId="{3316A537-7903-47E2-AF3C-D3EE0E587D0E}" type="presParOf" srcId="{CE26578B-A824-4962-BFCC-5F796AEAC38C}" destId="{59AF5D24-5BDE-4AFA-BDC4-C971A086D5B6}" srcOrd="6" destOrd="0" presId="urn:microsoft.com/office/officeart/2008/layout/LinedList"/>
    <dgm:cxn modelId="{C5B04B50-093A-4915-94BC-3ACA948CED42}" type="presParOf" srcId="{CE26578B-A824-4962-BFCC-5F796AEAC38C}" destId="{86C804A9-4D7F-4708-BA2E-05A013076956}" srcOrd="7" destOrd="0" presId="urn:microsoft.com/office/officeart/2008/layout/LinedList"/>
    <dgm:cxn modelId="{7D426E3F-7E1E-4AB1-A2E1-540FC4B97CCC}" type="presParOf" srcId="{86C804A9-4D7F-4708-BA2E-05A013076956}" destId="{0A238467-56B9-498C-B38D-5DD24823BA8B}" srcOrd="0" destOrd="0" presId="urn:microsoft.com/office/officeart/2008/layout/LinedList"/>
    <dgm:cxn modelId="{387F692D-F1E8-42DC-8712-AF7483B381AF}" type="presParOf" srcId="{86C804A9-4D7F-4708-BA2E-05A013076956}" destId="{AC5BFB4D-86F3-4295-AA43-69A4CB3BB478}" srcOrd="1" destOrd="0" presId="urn:microsoft.com/office/officeart/2008/layout/LinedList"/>
    <dgm:cxn modelId="{6E37A0CA-443E-4EB2-9462-BABE25736B1C}" type="presParOf" srcId="{CE26578B-A824-4962-BFCC-5F796AEAC38C}" destId="{8009A40C-AEDD-4E22-AE38-10321D74E020}" srcOrd="8" destOrd="0" presId="urn:microsoft.com/office/officeart/2008/layout/LinedList"/>
    <dgm:cxn modelId="{2A01511D-A1D8-42B5-B0B2-62A2CA3765CB}" type="presParOf" srcId="{CE26578B-A824-4962-BFCC-5F796AEAC38C}" destId="{370782FD-D539-47BE-8CA7-8C16D51312D7}" srcOrd="9" destOrd="0" presId="urn:microsoft.com/office/officeart/2008/layout/LinedList"/>
    <dgm:cxn modelId="{13685B10-104F-4A9F-861C-0281FCDB4D6D}" type="presParOf" srcId="{370782FD-D539-47BE-8CA7-8C16D51312D7}" destId="{6CFBA67C-C0E5-4CF4-B035-288088762BB3}" srcOrd="0" destOrd="0" presId="urn:microsoft.com/office/officeart/2008/layout/LinedList"/>
    <dgm:cxn modelId="{2563A61E-CD54-44CD-BC9C-6BA607BC6F72}" type="presParOf" srcId="{370782FD-D539-47BE-8CA7-8C16D51312D7}" destId="{C39AD3A7-926B-4CB7-8772-BA5CB8B26F49}" srcOrd="1" destOrd="0" presId="urn:microsoft.com/office/officeart/2008/layout/LinedList"/>
    <dgm:cxn modelId="{044BC607-AEE7-4A95-AB2D-8BFBD1AC7B61}" type="presParOf" srcId="{CE26578B-A824-4962-BFCC-5F796AEAC38C}" destId="{77F5A51C-9DC9-41F3-80B8-B175147A22F9}" srcOrd="10" destOrd="0" presId="urn:microsoft.com/office/officeart/2008/layout/LinedList"/>
    <dgm:cxn modelId="{6FCBF9F0-C8B1-495B-A66F-EABF286CA7A1}" type="presParOf" srcId="{CE26578B-A824-4962-BFCC-5F796AEAC38C}" destId="{21FC6FD8-59A2-4E2A-8D71-453E41DBA18B}" srcOrd="11" destOrd="0" presId="urn:microsoft.com/office/officeart/2008/layout/LinedList"/>
    <dgm:cxn modelId="{AE5868BA-E1CD-461D-86AB-FC97D20D739D}" type="presParOf" srcId="{21FC6FD8-59A2-4E2A-8D71-453E41DBA18B}" destId="{41A8E0C5-2518-4C5E-8CA5-3D50BF7787FA}" srcOrd="0" destOrd="0" presId="urn:microsoft.com/office/officeart/2008/layout/LinedList"/>
    <dgm:cxn modelId="{C8DE98AD-7B3E-4CAC-92F3-90CD2750B2D8}" type="presParOf" srcId="{21FC6FD8-59A2-4E2A-8D71-453E41DBA18B}" destId="{7EBF5BC5-0217-419A-A5CE-C958638EFF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2E700-F982-4DFC-BF10-36BC8892D0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19EA58-B6F2-4E81-9C96-1B60E964D96F}">
      <dgm:prSet/>
      <dgm:spPr/>
      <dgm:t>
        <a:bodyPr/>
        <a:lstStyle/>
        <a:p>
          <a:r>
            <a:rPr lang="en-US"/>
            <a:t>Loss of personal agency is one of the features of moral injury and then burnout</a:t>
          </a:r>
        </a:p>
      </dgm:t>
    </dgm:pt>
    <dgm:pt modelId="{2598CDCF-DF6B-4131-A96A-8DF322A49BFF}" type="parTrans" cxnId="{A3AAB49A-F9D6-4DC2-B5B5-6187910B1241}">
      <dgm:prSet/>
      <dgm:spPr/>
      <dgm:t>
        <a:bodyPr/>
        <a:lstStyle/>
        <a:p>
          <a:endParaRPr lang="en-US"/>
        </a:p>
      </dgm:t>
    </dgm:pt>
    <dgm:pt modelId="{891CAC25-BAFB-4551-A1D8-F35400E9FEA0}" type="sibTrans" cxnId="{A3AAB49A-F9D6-4DC2-B5B5-6187910B1241}">
      <dgm:prSet/>
      <dgm:spPr/>
      <dgm:t>
        <a:bodyPr/>
        <a:lstStyle/>
        <a:p>
          <a:endParaRPr lang="en-US"/>
        </a:p>
      </dgm:t>
    </dgm:pt>
    <dgm:pt modelId="{D698D927-F793-47EC-8E5A-634130B854BD}">
      <dgm:prSet/>
      <dgm:spPr/>
      <dgm:t>
        <a:bodyPr/>
        <a:lstStyle/>
        <a:p>
          <a:r>
            <a:rPr lang="en-US"/>
            <a:t>It’s imperative to speak up and make some major changes at work before you’re so used up and depleted that you’ve lost your voice</a:t>
          </a:r>
        </a:p>
      </dgm:t>
    </dgm:pt>
    <dgm:pt modelId="{F973A38B-0BA7-4A02-B519-904B0A53071D}" type="parTrans" cxnId="{A9B38B72-3216-4691-8CFD-FE2DDBBD5B8F}">
      <dgm:prSet/>
      <dgm:spPr/>
      <dgm:t>
        <a:bodyPr/>
        <a:lstStyle/>
        <a:p>
          <a:endParaRPr lang="en-US"/>
        </a:p>
      </dgm:t>
    </dgm:pt>
    <dgm:pt modelId="{C029C853-B6FB-418B-979B-EA81C1A333E7}" type="sibTrans" cxnId="{A9B38B72-3216-4691-8CFD-FE2DDBBD5B8F}">
      <dgm:prSet/>
      <dgm:spPr/>
      <dgm:t>
        <a:bodyPr/>
        <a:lstStyle/>
        <a:p>
          <a:endParaRPr lang="en-US"/>
        </a:p>
      </dgm:t>
    </dgm:pt>
    <dgm:pt modelId="{2542DAF6-3834-4DD6-BD04-086C87B1E487}">
      <dgm:prSet/>
      <dgm:spPr/>
      <dgm:t>
        <a:bodyPr/>
        <a:lstStyle/>
        <a:p>
          <a:r>
            <a:rPr lang="en-US"/>
            <a:t>Get on a committee, fight for change</a:t>
          </a:r>
        </a:p>
      </dgm:t>
    </dgm:pt>
    <dgm:pt modelId="{201F44FD-FCF3-41E5-A841-69353C8C73C7}" type="parTrans" cxnId="{A1973362-305A-44A2-8052-2277F1DFA069}">
      <dgm:prSet/>
      <dgm:spPr/>
      <dgm:t>
        <a:bodyPr/>
        <a:lstStyle/>
        <a:p>
          <a:endParaRPr lang="en-US"/>
        </a:p>
      </dgm:t>
    </dgm:pt>
    <dgm:pt modelId="{6B4FA1FE-2D8B-470C-BA5F-01D2B3649E94}" type="sibTrans" cxnId="{A1973362-305A-44A2-8052-2277F1DFA069}">
      <dgm:prSet/>
      <dgm:spPr/>
      <dgm:t>
        <a:bodyPr/>
        <a:lstStyle/>
        <a:p>
          <a:endParaRPr lang="en-US"/>
        </a:p>
      </dgm:t>
    </dgm:pt>
    <dgm:pt modelId="{F7C2905D-210A-4EFF-A484-4F1A58151084}">
      <dgm:prSet/>
      <dgm:spPr/>
      <dgm:t>
        <a:bodyPr/>
        <a:lstStyle/>
        <a:p>
          <a:r>
            <a:rPr lang="en-US"/>
            <a:t>Talk with your boss, colleagues, friends, family members, a therapist about this</a:t>
          </a:r>
        </a:p>
      </dgm:t>
    </dgm:pt>
    <dgm:pt modelId="{45D7BB42-C356-4C07-9F48-7EC3CF135E3B}" type="parTrans" cxnId="{FFA1C460-8153-4734-91BD-AF8FB78CBD1A}">
      <dgm:prSet/>
      <dgm:spPr/>
      <dgm:t>
        <a:bodyPr/>
        <a:lstStyle/>
        <a:p>
          <a:endParaRPr lang="en-US"/>
        </a:p>
      </dgm:t>
    </dgm:pt>
    <dgm:pt modelId="{FBF45E69-476D-4D40-849E-9F75C677781B}" type="sibTrans" cxnId="{FFA1C460-8153-4734-91BD-AF8FB78CBD1A}">
      <dgm:prSet/>
      <dgm:spPr/>
      <dgm:t>
        <a:bodyPr/>
        <a:lstStyle/>
        <a:p>
          <a:endParaRPr lang="en-US"/>
        </a:p>
      </dgm:t>
    </dgm:pt>
    <dgm:pt modelId="{DC501D45-7DE9-489E-96F9-E6A152235421}">
      <dgm:prSet/>
      <dgm:spPr/>
      <dgm:t>
        <a:bodyPr/>
        <a:lstStyle/>
        <a:p>
          <a:r>
            <a:rPr lang="en-US"/>
            <a:t>You may need to give yourself a timeline – if no change in x number of weeks/months, move on</a:t>
          </a:r>
        </a:p>
      </dgm:t>
    </dgm:pt>
    <dgm:pt modelId="{120F571C-5D5A-492D-B0B4-1A6A9767728C}" type="parTrans" cxnId="{94CC72F6-6AB3-4007-9ADC-FC0D454C7113}">
      <dgm:prSet/>
      <dgm:spPr/>
      <dgm:t>
        <a:bodyPr/>
        <a:lstStyle/>
        <a:p>
          <a:endParaRPr lang="en-US"/>
        </a:p>
      </dgm:t>
    </dgm:pt>
    <dgm:pt modelId="{51E95A2D-F91A-4540-B784-B6B982AA8712}" type="sibTrans" cxnId="{94CC72F6-6AB3-4007-9ADC-FC0D454C7113}">
      <dgm:prSet/>
      <dgm:spPr/>
      <dgm:t>
        <a:bodyPr/>
        <a:lstStyle/>
        <a:p>
          <a:endParaRPr lang="en-US"/>
        </a:p>
      </dgm:t>
    </dgm:pt>
    <dgm:pt modelId="{434BC618-EB37-4FBB-A2E6-8B440AA6D806}" type="pres">
      <dgm:prSet presAssocID="{FEE2E700-F982-4DFC-BF10-36BC8892D08B}" presName="linear" presStyleCnt="0">
        <dgm:presLayoutVars>
          <dgm:animLvl val="lvl"/>
          <dgm:resizeHandles val="exact"/>
        </dgm:presLayoutVars>
      </dgm:prSet>
      <dgm:spPr/>
    </dgm:pt>
    <dgm:pt modelId="{2B61B836-920B-4610-A55F-BBC51C964573}" type="pres">
      <dgm:prSet presAssocID="{9C19EA58-B6F2-4E81-9C96-1B60E964D9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97E52E-6ED3-409A-940F-5A41C5F8B9A9}" type="pres">
      <dgm:prSet presAssocID="{891CAC25-BAFB-4551-A1D8-F35400E9FEA0}" presName="spacer" presStyleCnt="0"/>
      <dgm:spPr/>
    </dgm:pt>
    <dgm:pt modelId="{8AA696D6-7DB3-424B-A2BB-A232D6AA46A5}" type="pres">
      <dgm:prSet presAssocID="{D698D927-F793-47EC-8E5A-634130B854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161D57-7E60-4D2F-95E8-1300B2B14E63}" type="pres">
      <dgm:prSet presAssocID="{C029C853-B6FB-418B-979B-EA81C1A333E7}" presName="spacer" presStyleCnt="0"/>
      <dgm:spPr/>
    </dgm:pt>
    <dgm:pt modelId="{31F48612-200B-4CDA-8419-08BACCF8FCD4}" type="pres">
      <dgm:prSet presAssocID="{2542DAF6-3834-4DD6-BD04-086C87B1E4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BEF1A1-26E1-4C26-A17D-F397411CE96B}" type="pres">
      <dgm:prSet presAssocID="{6B4FA1FE-2D8B-470C-BA5F-01D2B3649E94}" presName="spacer" presStyleCnt="0"/>
      <dgm:spPr/>
    </dgm:pt>
    <dgm:pt modelId="{1BC1EFE8-9032-4324-AD7B-B1C4AE1FC5CC}" type="pres">
      <dgm:prSet presAssocID="{F7C2905D-210A-4EFF-A484-4F1A581510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C225AC-9E05-4C43-9072-BE1BDC88A649}" type="pres">
      <dgm:prSet presAssocID="{FBF45E69-476D-4D40-849E-9F75C677781B}" presName="spacer" presStyleCnt="0"/>
      <dgm:spPr/>
    </dgm:pt>
    <dgm:pt modelId="{2FA65BC6-7C52-4876-AF83-C1C86F1E368B}" type="pres">
      <dgm:prSet presAssocID="{DC501D45-7DE9-489E-96F9-E6A1522354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569814-2540-491B-97C8-4EDD0EE98484}" type="presOf" srcId="{2542DAF6-3834-4DD6-BD04-086C87B1E487}" destId="{31F48612-200B-4CDA-8419-08BACCF8FCD4}" srcOrd="0" destOrd="0" presId="urn:microsoft.com/office/officeart/2005/8/layout/vList2"/>
    <dgm:cxn modelId="{E95F9E22-85C9-4736-8606-3E6FB4F337F4}" type="presOf" srcId="{FEE2E700-F982-4DFC-BF10-36BC8892D08B}" destId="{434BC618-EB37-4FBB-A2E6-8B440AA6D806}" srcOrd="0" destOrd="0" presId="urn:microsoft.com/office/officeart/2005/8/layout/vList2"/>
    <dgm:cxn modelId="{FFA1C460-8153-4734-91BD-AF8FB78CBD1A}" srcId="{FEE2E700-F982-4DFC-BF10-36BC8892D08B}" destId="{F7C2905D-210A-4EFF-A484-4F1A58151084}" srcOrd="3" destOrd="0" parTransId="{45D7BB42-C356-4C07-9F48-7EC3CF135E3B}" sibTransId="{FBF45E69-476D-4D40-849E-9F75C677781B}"/>
    <dgm:cxn modelId="{A1973362-305A-44A2-8052-2277F1DFA069}" srcId="{FEE2E700-F982-4DFC-BF10-36BC8892D08B}" destId="{2542DAF6-3834-4DD6-BD04-086C87B1E487}" srcOrd="2" destOrd="0" parTransId="{201F44FD-FCF3-41E5-A841-69353C8C73C7}" sibTransId="{6B4FA1FE-2D8B-470C-BA5F-01D2B3649E94}"/>
    <dgm:cxn modelId="{A9B38B72-3216-4691-8CFD-FE2DDBBD5B8F}" srcId="{FEE2E700-F982-4DFC-BF10-36BC8892D08B}" destId="{D698D927-F793-47EC-8E5A-634130B854BD}" srcOrd="1" destOrd="0" parTransId="{F973A38B-0BA7-4A02-B519-904B0A53071D}" sibTransId="{C029C853-B6FB-418B-979B-EA81C1A333E7}"/>
    <dgm:cxn modelId="{BB20E059-7059-4125-A16F-F3EFDEAF6492}" type="presOf" srcId="{DC501D45-7DE9-489E-96F9-E6A152235421}" destId="{2FA65BC6-7C52-4876-AF83-C1C86F1E368B}" srcOrd="0" destOrd="0" presId="urn:microsoft.com/office/officeart/2005/8/layout/vList2"/>
    <dgm:cxn modelId="{405A7A7F-72CF-4424-986A-06DB11B07204}" type="presOf" srcId="{D698D927-F793-47EC-8E5A-634130B854BD}" destId="{8AA696D6-7DB3-424B-A2BB-A232D6AA46A5}" srcOrd="0" destOrd="0" presId="urn:microsoft.com/office/officeart/2005/8/layout/vList2"/>
    <dgm:cxn modelId="{A3AAB49A-F9D6-4DC2-B5B5-6187910B1241}" srcId="{FEE2E700-F982-4DFC-BF10-36BC8892D08B}" destId="{9C19EA58-B6F2-4E81-9C96-1B60E964D96F}" srcOrd="0" destOrd="0" parTransId="{2598CDCF-DF6B-4131-A96A-8DF322A49BFF}" sibTransId="{891CAC25-BAFB-4551-A1D8-F35400E9FEA0}"/>
    <dgm:cxn modelId="{559F05B6-A996-47AD-B060-009C909D4258}" type="presOf" srcId="{9C19EA58-B6F2-4E81-9C96-1B60E964D96F}" destId="{2B61B836-920B-4610-A55F-BBC51C964573}" srcOrd="0" destOrd="0" presId="urn:microsoft.com/office/officeart/2005/8/layout/vList2"/>
    <dgm:cxn modelId="{486438F2-405D-44E4-8F79-A3D1A59FAA8C}" type="presOf" srcId="{F7C2905D-210A-4EFF-A484-4F1A58151084}" destId="{1BC1EFE8-9032-4324-AD7B-B1C4AE1FC5CC}" srcOrd="0" destOrd="0" presId="urn:microsoft.com/office/officeart/2005/8/layout/vList2"/>
    <dgm:cxn modelId="{94CC72F6-6AB3-4007-9ADC-FC0D454C7113}" srcId="{FEE2E700-F982-4DFC-BF10-36BC8892D08B}" destId="{DC501D45-7DE9-489E-96F9-E6A152235421}" srcOrd="4" destOrd="0" parTransId="{120F571C-5D5A-492D-B0B4-1A6A9767728C}" sibTransId="{51E95A2D-F91A-4540-B784-B6B982AA8712}"/>
    <dgm:cxn modelId="{4A2B2C4E-1721-404F-AC48-AE1ECCFBF61E}" type="presParOf" srcId="{434BC618-EB37-4FBB-A2E6-8B440AA6D806}" destId="{2B61B836-920B-4610-A55F-BBC51C964573}" srcOrd="0" destOrd="0" presId="urn:microsoft.com/office/officeart/2005/8/layout/vList2"/>
    <dgm:cxn modelId="{D5164EEA-7B43-402F-951F-AE127ABAB0EB}" type="presParOf" srcId="{434BC618-EB37-4FBB-A2E6-8B440AA6D806}" destId="{2097E52E-6ED3-409A-940F-5A41C5F8B9A9}" srcOrd="1" destOrd="0" presId="urn:microsoft.com/office/officeart/2005/8/layout/vList2"/>
    <dgm:cxn modelId="{F450F20F-348F-4597-B187-F10D7EC47508}" type="presParOf" srcId="{434BC618-EB37-4FBB-A2E6-8B440AA6D806}" destId="{8AA696D6-7DB3-424B-A2BB-A232D6AA46A5}" srcOrd="2" destOrd="0" presId="urn:microsoft.com/office/officeart/2005/8/layout/vList2"/>
    <dgm:cxn modelId="{EF8C625B-EA98-42EE-B14E-0443D891DBAB}" type="presParOf" srcId="{434BC618-EB37-4FBB-A2E6-8B440AA6D806}" destId="{2F161D57-7E60-4D2F-95E8-1300B2B14E63}" srcOrd="3" destOrd="0" presId="urn:microsoft.com/office/officeart/2005/8/layout/vList2"/>
    <dgm:cxn modelId="{780DE5C5-2CF2-44BF-8BD7-12830CBAF24E}" type="presParOf" srcId="{434BC618-EB37-4FBB-A2E6-8B440AA6D806}" destId="{31F48612-200B-4CDA-8419-08BACCF8FCD4}" srcOrd="4" destOrd="0" presId="urn:microsoft.com/office/officeart/2005/8/layout/vList2"/>
    <dgm:cxn modelId="{98FF4AB5-8DA1-4195-ABC5-EAFD69C08E41}" type="presParOf" srcId="{434BC618-EB37-4FBB-A2E6-8B440AA6D806}" destId="{38BEF1A1-26E1-4C26-A17D-F397411CE96B}" srcOrd="5" destOrd="0" presId="urn:microsoft.com/office/officeart/2005/8/layout/vList2"/>
    <dgm:cxn modelId="{1A798B56-07B2-48E6-914E-86968DA4951B}" type="presParOf" srcId="{434BC618-EB37-4FBB-A2E6-8B440AA6D806}" destId="{1BC1EFE8-9032-4324-AD7B-B1C4AE1FC5CC}" srcOrd="6" destOrd="0" presId="urn:microsoft.com/office/officeart/2005/8/layout/vList2"/>
    <dgm:cxn modelId="{E32F9106-14B0-423D-AE9C-937B8CBCFA47}" type="presParOf" srcId="{434BC618-EB37-4FBB-A2E6-8B440AA6D806}" destId="{5BC225AC-9E05-4C43-9072-BE1BDC88A649}" srcOrd="7" destOrd="0" presId="urn:microsoft.com/office/officeart/2005/8/layout/vList2"/>
    <dgm:cxn modelId="{FAEF7D70-2562-487E-A832-48F3CCAFC060}" type="presParOf" srcId="{434BC618-EB37-4FBB-A2E6-8B440AA6D806}" destId="{2FA65BC6-7C52-4876-AF83-C1C86F1E36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F83D4F-5452-4EFD-A511-046E7B8136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DB0513-1171-4CB4-B216-3CE898F6CFB9}">
      <dgm:prSet/>
      <dgm:spPr/>
      <dgm:t>
        <a:bodyPr/>
        <a:lstStyle/>
        <a:p>
          <a:r>
            <a:rPr lang="en-US"/>
            <a:t>Rest</a:t>
          </a:r>
        </a:p>
      </dgm:t>
    </dgm:pt>
    <dgm:pt modelId="{6DFFEA94-9328-40BB-99E0-8FE10CE71A47}" type="parTrans" cxnId="{F2616BBF-47E1-4339-8C9B-D158AEF6379A}">
      <dgm:prSet/>
      <dgm:spPr/>
      <dgm:t>
        <a:bodyPr/>
        <a:lstStyle/>
        <a:p>
          <a:endParaRPr lang="en-US"/>
        </a:p>
      </dgm:t>
    </dgm:pt>
    <dgm:pt modelId="{9EC49244-60AC-41E4-AE73-4D35C7D95C4C}" type="sibTrans" cxnId="{F2616BBF-47E1-4339-8C9B-D158AEF6379A}">
      <dgm:prSet/>
      <dgm:spPr/>
      <dgm:t>
        <a:bodyPr/>
        <a:lstStyle/>
        <a:p>
          <a:endParaRPr lang="en-US"/>
        </a:p>
      </dgm:t>
    </dgm:pt>
    <dgm:pt modelId="{BE43DA69-DE82-466F-9EB7-C6D31052F74C}">
      <dgm:prSet/>
      <dgm:spPr/>
      <dgm:t>
        <a:bodyPr/>
        <a:lstStyle/>
        <a:p>
          <a:r>
            <a:rPr lang="en-US"/>
            <a:t>Sleep</a:t>
          </a:r>
        </a:p>
      </dgm:t>
    </dgm:pt>
    <dgm:pt modelId="{BB1DD5D3-534F-4083-AD03-1F0FE7B84D39}" type="parTrans" cxnId="{1CB1B1BD-5F31-4B17-BC2F-03BE840D2304}">
      <dgm:prSet/>
      <dgm:spPr/>
      <dgm:t>
        <a:bodyPr/>
        <a:lstStyle/>
        <a:p>
          <a:endParaRPr lang="en-US"/>
        </a:p>
      </dgm:t>
    </dgm:pt>
    <dgm:pt modelId="{AF8BA219-193E-47C1-9A0C-CBA0F956160D}" type="sibTrans" cxnId="{1CB1B1BD-5F31-4B17-BC2F-03BE840D2304}">
      <dgm:prSet/>
      <dgm:spPr/>
      <dgm:t>
        <a:bodyPr/>
        <a:lstStyle/>
        <a:p>
          <a:endParaRPr lang="en-US"/>
        </a:p>
      </dgm:t>
    </dgm:pt>
    <dgm:pt modelId="{06C3B3D5-903D-4963-9AA7-69D7F02DE546}">
      <dgm:prSet/>
      <dgm:spPr/>
      <dgm:t>
        <a:bodyPr/>
        <a:lstStyle/>
        <a:p>
          <a:r>
            <a:rPr lang="en-US"/>
            <a:t>Diet and nutrition</a:t>
          </a:r>
        </a:p>
      </dgm:t>
    </dgm:pt>
    <dgm:pt modelId="{7612B02F-2ED8-4B86-937C-731534795848}" type="parTrans" cxnId="{0F951806-91E3-4A66-AA68-21984B88799C}">
      <dgm:prSet/>
      <dgm:spPr/>
      <dgm:t>
        <a:bodyPr/>
        <a:lstStyle/>
        <a:p>
          <a:endParaRPr lang="en-US"/>
        </a:p>
      </dgm:t>
    </dgm:pt>
    <dgm:pt modelId="{274A16AA-817F-4505-8D5E-556E36F6540D}" type="sibTrans" cxnId="{0F951806-91E3-4A66-AA68-21984B88799C}">
      <dgm:prSet/>
      <dgm:spPr/>
      <dgm:t>
        <a:bodyPr/>
        <a:lstStyle/>
        <a:p>
          <a:endParaRPr lang="en-US"/>
        </a:p>
      </dgm:t>
    </dgm:pt>
    <dgm:pt modelId="{A8A55C2C-ABD1-4878-BC1E-3E89E0988AE1}">
      <dgm:prSet/>
      <dgm:spPr/>
      <dgm:t>
        <a:bodyPr/>
        <a:lstStyle/>
        <a:p>
          <a:r>
            <a:rPr lang="en-US"/>
            <a:t>Exercise – personal trainer? </a:t>
          </a:r>
        </a:p>
      </dgm:t>
    </dgm:pt>
    <dgm:pt modelId="{FF9F0A62-B8D3-4A8A-8322-8D9257D28467}" type="parTrans" cxnId="{986EC0D6-BDDB-45BE-A5CF-2973346EFA9E}">
      <dgm:prSet/>
      <dgm:spPr/>
      <dgm:t>
        <a:bodyPr/>
        <a:lstStyle/>
        <a:p>
          <a:endParaRPr lang="en-US"/>
        </a:p>
      </dgm:t>
    </dgm:pt>
    <dgm:pt modelId="{7BBB8BC8-F724-4199-A38E-3EDEAE3443E9}" type="sibTrans" cxnId="{986EC0D6-BDDB-45BE-A5CF-2973346EFA9E}">
      <dgm:prSet/>
      <dgm:spPr/>
      <dgm:t>
        <a:bodyPr/>
        <a:lstStyle/>
        <a:p>
          <a:endParaRPr lang="en-US"/>
        </a:p>
      </dgm:t>
    </dgm:pt>
    <dgm:pt modelId="{EAAA1791-402F-4110-A76B-C851131AC8D5}">
      <dgm:prSet/>
      <dgm:spPr/>
      <dgm:t>
        <a:bodyPr/>
        <a:lstStyle/>
        <a:p>
          <a:r>
            <a:rPr lang="en-US"/>
            <a:t>Hobbies</a:t>
          </a:r>
        </a:p>
      </dgm:t>
    </dgm:pt>
    <dgm:pt modelId="{3BDF22EE-9FE1-45EC-A85B-3213DC5EBB18}" type="parTrans" cxnId="{0D670675-44BB-4D08-BA5C-E07B5EFB0A6D}">
      <dgm:prSet/>
      <dgm:spPr/>
      <dgm:t>
        <a:bodyPr/>
        <a:lstStyle/>
        <a:p>
          <a:endParaRPr lang="en-US"/>
        </a:p>
      </dgm:t>
    </dgm:pt>
    <dgm:pt modelId="{8D3E0761-5B0D-4DB8-AFA2-E6424EA3EE27}" type="sibTrans" cxnId="{0D670675-44BB-4D08-BA5C-E07B5EFB0A6D}">
      <dgm:prSet/>
      <dgm:spPr/>
      <dgm:t>
        <a:bodyPr/>
        <a:lstStyle/>
        <a:p>
          <a:endParaRPr lang="en-US"/>
        </a:p>
      </dgm:t>
    </dgm:pt>
    <dgm:pt modelId="{DDEF1E6B-C9B7-4A7C-8F2F-DBAAA411AF75}">
      <dgm:prSet/>
      <dgm:spPr/>
      <dgm:t>
        <a:bodyPr/>
        <a:lstStyle/>
        <a:p>
          <a:r>
            <a:rPr lang="en-US"/>
            <a:t>Protect time for yourself – guard with ferocity</a:t>
          </a:r>
        </a:p>
      </dgm:t>
    </dgm:pt>
    <dgm:pt modelId="{DC2A8979-4475-420D-B60D-32DDB9B47309}" type="parTrans" cxnId="{0F24ED1C-8D72-496E-B197-EB43A07811A1}">
      <dgm:prSet/>
      <dgm:spPr/>
      <dgm:t>
        <a:bodyPr/>
        <a:lstStyle/>
        <a:p>
          <a:endParaRPr lang="en-US"/>
        </a:p>
      </dgm:t>
    </dgm:pt>
    <dgm:pt modelId="{D6C344D0-D206-46EF-9374-19E74865B133}" type="sibTrans" cxnId="{0F24ED1C-8D72-496E-B197-EB43A07811A1}">
      <dgm:prSet/>
      <dgm:spPr/>
      <dgm:t>
        <a:bodyPr/>
        <a:lstStyle/>
        <a:p>
          <a:endParaRPr lang="en-US"/>
        </a:p>
      </dgm:t>
    </dgm:pt>
    <dgm:pt modelId="{E676BB4A-B1EB-4A9A-BA27-1C0B16C0F55D}">
      <dgm:prSet/>
      <dgm:spPr/>
      <dgm:t>
        <a:bodyPr/>
        <a:lstStyle/>
        <a:p>
          <a:r>
            <a:rPr lang="en-US"/>
            <a:t>Eastern philosophy and beyond – reading, meditation, yoga, tai chi, pilates</a:t>
          </a:r>
        </a:p>
      </dgm:t>
    </dgm:pt>
    <dgm:pt modelId="{08A4B957-39CB-4D03-B55D-0A878482DBCC}" type="parTrans" cxnId="{3303C2B2-DCC4-4E17-B3C0-9F5458FF8B09}">
      <dgm:prSet/>
      <dgm:spPr/>
      <dgm:t>
        <a:bodyPr/>
        <a:lstStyle/>
        <a:p>
          <a:endParaRPr lang="en-US"/>
        </a:p>
      </dgm:t>
    </dgm:pt>
    <dgm:pt modelId="{06E3B13E-7B8A-47CE-AAC8-B26D57738455}" type="sibTrans" cxnId="{3303C2B2-DCC4-4E17-B3C0-9F5458FF8B09}">
      <dgm:prSet/>
      <dgm:spPr/>
      <dgm:t>
        <a:bodyPr/>
        <a:lstStyle/>
        <a:p>
          <a:endParaRPr lang="en-US"/>
        </a:p>
      </dgm:t>
    </dgm:pt>
    <dgm:pt modelId="{035F4DD1-4D1C-4A7C-A2E9-D6325F5F2969}" type="pres">
      <dgm:prSet presAssocID="{74F83D4F-5452-4EFD-A511-046E7B8136F1}" presName="diagram" presStyleCnt="0">
        <dgm:presLayoutVars>
          <dgm:dir/>
          <dgm:resizeHandles val="exact"/>
        </dgm:presLayoutVars>
      </dgm:prSet>
      <dgm:spPr/>
    </dgm:pt>
    <dgm:pt modelId="{5B422BF9-4D1B-4BA6-8E70-D9D4B73EB6C7}" type="pres">
      <dgm:prSet presAssocID="{98DB0513-1171-4CB4-B216-3CE898F6CFB9}" presName="node" presStyleLbl="node1" presStyleIdx="0" presStyleCnt="7">
        <dgm:presLayoutVars>
          <dgm:bulletEnabled val="1"/>
        </dgm:presLayoutVars>
      </dgm:prSet>
      <dgm:spPr/>
    </dgm:pt>
    <dgm:pt modelId="{7F92B15B-A24A-4349-BC1B-9562C7AEE49E}" type="pres">
      <dgm:prSet presAssocID="{9EC49244-60AC-41E4-AE73-4D35C7D95C4C}" presName="sibTrans" presStyleCnt="0"/>
      <dgm:spPr/>
    </dgm:pt>
    <dgm:pt modelId="{79CE4F03-0680-4C52-ADB9-1C528E05AAA7}" type="pres">
      <dgm:prSet presAssocID="{BE43DA69-DE82-466F-9EB7-C6D31052F74C}" presName="node" presStyleLbl="node1" presStyleIdx="1" presStyleCnt="7">
        <dgm:presLayoutVars>
          <dgm:bulletEnabled val="1"/>
        </dgm:presLayoutVars>
      </dgm:prSet>
      <dgm:spPr/>
    </dgm:pt>
    <dgm:pt modelId="{529F25DA-E4AC-4157-B5B3-AB721DA009AF}" type="pres">
      <dgm:prSet presAssocID="{AF8BA219-193E-47C1-9A0C-CBA0F956160D}" presName="sibTrans" presStyleCnt="0"/>
      <dgm:spPr/>
    </dgm:pt>
    <dgm:pt modelId="{E045FB12-83F5-495E-A066-D5E731BABEA4}" type="pres">
      <dgm:prSet presAssocID="{06C3B3D5-903D-4963-9AA7-69D7F02DE546}" presName="node" presStyleLbl="node1" presStyleIdx="2" presStyleCnt="7">
        <dgm:presLayoutVars>
          <dgm:bulletEnabled val="1"/>
        </dgm:presLayoutVars>
      </dgm:prSet>
      <dgm:spPr/>
    </dgm:pt>
    <dgm:pt modelId="{32662BEA-DDED-4219-8BBA-A6C66AB392B7}" type="pres">
      <dgm:prSet presAssocID="{274A16AA-817F-4505-8D5E-556E36F6540D}" presName="sibTrans" presStyleCnt="0"/>
      <dgm:spPr/>
    </dgm:pt>
    <dgm:pt modelId="{8FC35886-B257-45DE-A936-C01B146BA62C}" type="pres">
      <dgm:prSet presAssocID="{A8A55C2C-ABD1-4878-BC1E-3E89E0988AE1}" presName="node" presStyleLbl="node1" presStyleIdx="3" presStyleCnt="7">
        <dgm:presLayoutVars>
          <dgm:bulletEnabled val="1"/>
        </dgm:presLayoutVars>
      </dgm:prSet>
      <dgm:spPr/>
    </dgm:pt>
    <dgm:pt modelId="{9538DBE9-ADF1-4F8B-8759-DF28DB526BF7}" type="pres">
      <dgm:prSet presAssocID="{7BBB8BC8-F724-4199-A38E-3EDEAE3443E9}" presName="sibTrans" presStyleCnt="0"/>
      <dgm:spPr/>
    </dgm:pt>
    <dgm:pt modelId="{9E875FBE-4267-4E58-87B0-A4DE9CF59AA5}" type="pres">
      <dgm:prSet presAssocID="{EAAA1791-402F-4110-A76B-C851131AC8D5}" presName="node" presStyleLbl="node1" presStyleIdx="4" presStyleCnt="7">
        <dgm:presLayoutVars>
          <dgm:bulletEnabled val="1"/>
        </dgm:presLayoutVars>
      </dgm:prSet>
      <dgm:spPr/>
    </dgm:pt>
    <dgm:pt modelId="{8CF08C88-EC5C-4FD4-92D2-F7FBC31EE7C6}" type="pres">
      <dgm:prSet presAssocID="{8D3E0761-5B0D-4DB8-AFA2-E6424EA3EE27}" presName="sibTrans" presStyleCnt="0"/>
      <dgm:spPr/>
    </dgm:pt>
    <dgm:pt modelId="{BE3AF691-891E-4274-BDEE-120998B50FEA}" type="pres">
      <dgm:prSet presAssocID="{DDEF1E6B-C9B7-4A7C-8F2F-DBAAA411AF75}" presName="node" presStyleLbl="node1" presStyleIdx="5" presStyleCnt="7">
        <dgm:presLayoutVars>
          <dgm:bulletEnabled val="1"/>
        </dgm:presLayoutVars>
      </dgm:prSet>
      <dgm:spPr/>
    </dgm:pt>
    <dgm:pt modelId="{8959A761-3B1C-4EE5-87D5-CE3987FAE2B2}" type="pres">
      <dgm:prSet presAssocID="{D6C344D0-D206-46EF-9374-19E74865B133}" presName="sibTrans" presStyleCnt="0"/>
      <dgm:spPr/>
    </dgm:pt>
    <dgm:pt modelId="{2535F0C5-D8F8-4317-9547-40A3DAB74A96}" type="pres">
      <dgm:prSet presAssocID="{E676BB4A-B1EB-4A9A-BA27-1C0B16C0F55D}" presName="node" presStyleLbl="node1" presStyleIdx="6" presStyleCnt="7">
        <dgm:presLayoutVars>
          <dgm:bulletEnabled val="1"/>
        </dgm:presLayoutVars>
      </dgm:prSet>
      <dgm:spPr/>
    </dgm:pt>
  </dgm:ptLst>
  <dgm:cxnLst>
    <dgm:cxn modelId="{0F951806-91E3-4A66-AA68-21984B88799C}" srcId="{74F83D4F-5452-4EFD-A511-046E7B8136F1}" destId="{06C3B3D5-903D-4963-9AA7-69D7F02DE546}" srcOrd="2" destOrd="0" parTransId="{7612B02F-2ED8-4B86-937C-731534795848}" sibTransId="{274A16AA-817F-4505-8D5E-556E36F6540D}"/>
    <dgm:cxn modelId="{90048711-BD83-416A-8266-0CB38ACDD44B}" type="presOf" srcId="{EAAA1791-402F-4110-A76B-C851131AC8D5}" destId="{9E875FBE-4267-4E58-87B0-A4DE9CF59AA5}" srcOrd="0" destOrd="0" presId="urn:microsoft.com/office/officeart/2005/8/layout/default"/>
    <dgm:cxn modelId="{0F24ED1C-8D72-496E-B197-EB43A07811A1}" srcId="{74F83D4F-5452-4EFD-A511-046E7B8136F1}" destId="{DDEF1E6B-C9B7-4A7C-8F2F-DBAAA411AF75}" srcOrd="5" destOrd="0" parTransId="{DC2A8979-4475-420D-B60D-32DDB9B47309}" sibTransId="{D6C344D0-D206-46EF-9374-19E74865B133}"/>
    <dgm:cxn modelId="{0335F62D-A458-4931-AFCB-E48A36DF893C}" type="presOf" srcId="{74F83D4F-5452-4EFD-A511-046E7B8136F1}" destId="{035F4DD1-4D1C-4A7C-A2E9-D6325F5F2969}" srcOrd="0" destOrd="0" presId="urn:microsoft.com/office/officeart/2005/8/layout/default"/>
    <dgm:cxn modelId="{0D670675-44BB-4D08-BA5C-E07B5EFB0A6D}" srcId="{74F83D4F-5452-4EFD-A511-046E7B8136F1}" destId="{EAAA1791-402F-4110-A76B-C851131AC8D5}" srcOrd="4" destOrd="0" parTransId="{3BDF22EE-9FE1-45EC-A85B-3213DC5EBB18}" sibTransId="{8D3E0761-5B0D-4DB8-AFA2-E6424EA3EE27}"/>
    <dgm:cxn modelId="{91B98A97-D26F-42F1-89B8-82B07AB1D746}" type="presOf" srcId="{06C3B3D5-903D-4963-9AA7-69D7F02DE546}" destId="{E045FB12-83F5-495E-A066-D5E731BABEA4}" srcOrd="0" destOrd="0" presId="urn:microsoft.com/office/officeart/2005/8/layout/default"/>
    <dgm:cxn modelId="{E2A173A1-18AB-4C8C-9DC4-81AB841D650B}" type="presOf" srcId="{E676BB4A-B1EB-4A9A-BA27-1C0B16C0F55D}" destId="{2535F0C5-D8F8-4317-9547-40A3DAB74A96}" srcOrd="0" destOrd="0" presId="urn:microsoft.com/office/officeart/2005/8/layout/default"/>
    <dgm:cxn modelId="{4F39B3B0-642C-471C-A09C-F9F4C7A9526D}" type="presOf" srcId="{98DB0513-1171-4CB4-B216-3CE898F6CFB9}" destId="{5B422BF9-4D1B-4BA6-8E70-D9D4B73EB6C7}" srcOrd="0" destOrd="0" presId="urn:microsoft.com/office/officeart/2005/8/layout/default"/>
    <dgm:cxn modelId="{3303C2B2-DCC4-4E17-B3C0-9F5458FF8B09}" srcId="{74F83D4F-5452-4EFD-A511-046E7B8136F1}" destId="{E676BB4A-B1EB-4A9A-BA27-1C0B16C0F55D}" srcOrd="6" destOrd="0" parTransId="{08A4B957-39CB-4D03-B55D-0A878482DBCC}" sibTransId="{06E3B13E-7B8A-47CE-AAC8-B26D57738455}"/>
    <dgm:cxn modelId="{1CB1B1BD-5F31-4B17-BC2F-03BE840D2304}" srcId="{74F83D4F-5452-4EFD-A511-046E7B8136F1}" destId="{BE43DA69-DE82-466F-9EB7-C6D31052F74C}" srcOrd="1" destOrd="0" parTransId="{BB1DD5D3-534F-4083-AD03-1F0FE7B84D39}" sibTransId="{AF8BA219-193E-47C1-9A0C-CBA0F956160D}"/>
    <dgm:cxn modelId="{F2616BBF-47E1-4339-8C9B-D158AEF6379A}" srcId="{74F83D4F-5452-4EFD-A511-046E7B8136F1}" destId="{98DB0513-1171-4CB4-B216-3CE898F6CFB9}" srcOrd="0" destOrd="0" parTransId="{6DFFEA94-9328-40BB-99E0-8FE10CE71A47}" sibTransId="{9EC49244-60AC-41E4-AE73-4D35C7D95C4C}"/>
    <dgm:cxn modelId="{12A7F3C8-FF30-411D-9876-35D4BB356ABD}" type="presOf" srcId="{BE43DA69-DE82-466F-9EB7-C6D31052F74C}" destId="{79CE4F03-0680-4C52-ADB9-1C528E05AAA7}" srcOrd="0" destOrd="0" presId="urn:microsoft.com/office/officeart/2005/8/layout/default"/>
    <dgm:cxn modelId="{986EC0D6-BDDB-45BE-A5CF-2973346EFA9E}" srcId="{74F83D4F-5452-4EFD-A511-046E7B8136F1}" destId="{A8A55C2C-ABD1-4878-BC1E-3E89E0988AE1}" srcOrd="3" destOrd="0" parTransId="{FF9F0A62-B8D3-4A8A-8322-8D9257D28467}" sibTransId="{7BBB8BC8-F724-4199-A38E-3EDEAE3443E9}"/>
    <dgm:cxn modelId="{B0E2AAF6-73BD-4421-8FD4-4AD876DAA56E}" type="presOf" srcId="{DDEF1E6B-C9B7-4A7C-8F2F-DBAAA411AF75}" destId="{BE3AF691-891E-4274-BDEE-120998B50FEA}" srcOrd="0" destOrd="0" presId="urn:microsoft.com/office/officeart/2005/8/layout/default"/>
    <dgm:cxn modelId="{5C9F32FC-9E9C-4329-8085-B69F78EC1F13}" type="presOf" srcId="{A8A55C2C-ABD1-4878-BC1E-3E89E0988AE1}" destId="{8FC35886-B257-45DE-A936-C01B146BA62C}" srcOrd="0" destOrd="0" presId="urn:microsoft.com/office/officeart/2005/8/layout/default"/>
    <dgm:cxn modelId="{DC3BBDC7-2720-4D5B-8BD0-A8BA319590F9}" type="presParOf" srcId="{035F4DD1-4D1C-4A7C-A2E9-D6325F5F2969}" destId="{5B422BF9-4D1B-4BA6-8E70-D9D4B73EB6C7}" srcOrd="0" destOrd="0" presId="urn:microsoft.com/office/officeart/2005/8/layout/default"/>
    <dgm:cxn modelId="{9B74E778-D62E-48F9-9651-9E126A50D99C}" type="presParOf" srcId="{035F4DD1-4D1C-4A7C-A2E9-D6325F5F2969}" destId="{7F92B15B-A24A-4349-BC1B-9562C7AEE49E}" srcOrd="1" destOrd="0" presId="urn:microsoft.com/office/officeart/2005/8/layout/default"/>
    <dgm:cxn modelId="{57738851-F073-4C68-B5AB-7F0FE3803D11}" type="presParOf" srcId="{035F4DD1-4D1C-4A7C-A2E9-D6325F5F2969}" destId="{79CE4F03-0680-4C52-ADB9-1C528E05AAA7}" srcOrd="2" destOrd="0" presId="urn:microsoft.com/office/officeart/2005/8/layout/default"/>
    <dgm:cxn modelId="{CFF6DFAB-1AD7-4A2D-9A57-5F17E6E94C5E}" type="presParOf" srcId="{035F4DD1-4D1C-4A7C-A2E9-D6325F5F2969}" destId="{529F25DA-E4AC-4157-B5B3-AB721DA009AF}" srcOrd="3" destOrd="0" presId="urn:microsoft.com/office/officeart/2005/8/layout/default"/>
    <dgm:cxn modelId="{A7B980A6-FE37-4AF7-A5F3-2B75FB71B25E}" type="presParOf" srcId="{035F4DD1-4D1C-4A7C-A2E9-D6325F5F2969}" destId="{E045FB12-83F5-495E-A066-D5E731BABEA4}" srcOrd="4" destOrd="0" presId="urn:microsoft.com/office/officeart/2005/8/layout/default"/>
    <dgm:cxn modelId="{93CE91A3-5A38-4088-A1E0-B1DE3257F100}" type="presParOf" srcId="{035F4DD1-4D1C-4A7C-A2E9-D6325F5F2969}" destId="{32662BEA-DDED-4219-8BBA-A6C66AB392B7}" srcOrd="5" destOrd="0" presId="urn:microsoft.com/office/officeart/2005/8/layout/default"/>
    <dgm:cxn modelId="{0396BC03-782B-43A0-AB3D-E0061F92EF14}" type="presParOf" srcId="{035F4DD1-4D1C-4A7C-A2E9-D6325F5F2969}" destId="{8FC35886-B257-45DE-A936-C01B146BA62C}" srcOrd="6" destOrd="0" presId="urn:microsoft.com/office/officeart/2005/8/layout/default"/>
    <dgm:cxn modelId="{A6A6BD27-42F8-4467-AE80-B2E9FA9767FE}" type="presParOf" srcId="{035F4DD1-4D1C-4A7C-A2E9-D6325F5F2969}" destId="{9538DBE9-ADF1-4F8B-8759-DF28DB526BF7}" srcOrd="7" destOrd="0" presId="urn:microsoft.com/office/officeart/2005/8/layout/default"/>
    <dgm:cxn modelId="{ABF31B9A-EAB5-4A51-8955-FAED4B244BAE}" type="presParOf" srcId="{035F4DD1-4D1C-4A7C-A2E9-D6325F5F2969}" destId="{9E875FBE-4267-4E58-87B0-A4DE9CF59AA5}" srcOrd="8" destOrd="0" presId="urn:microsoft.com/office/officeart/2005/8/layout/default"/>
    <dgm:cxn modelId="{7D3990BB-1961-42DE-B72B-EB055499B0DE}" type="presParOf" srcId="{035F4DD1-4D1C-4A7C-A2E9-D6325F5F2969}" destId="{8CF08C88-EC5C-4FD4-92D2-F7FBC31EE7C6}" srcOrd="9" destOrd="0" presId="urn:microsoft.com/office/officeart/2005/8/layout/default"/>
    <dgm:cxn modelId="{23477755-463D-402C-82A3-DF386DD3D75E}" type="presParOf" srcId="{035F4DD1-4D1C-4A7C-A2E9-D6325F5F2969}" destId="{BE3AF691-891E-4274-BDEE-120998B50FEA}" srcOrd="10" destOrd="0" presId="urn:microsoft.com/office/officeart/2005/8/layout/default"/>
    <dgm:cxn modelId="{98A84F2A-7B4B-4FE7-810A-22DAAAEA3007}" type="presParOf" srcId="{035F4DD1-4D1C-4A7C-A2E9-D6325F5F2969}" destId="{8959A761-3B1C-4EE5-87D5-CE3987FAE2B2}" srcOrd="11" destOrd="0" presId="urn:microsoft.com/office/officeart/2005/8/layout/default"/>
    <dgm:cxn modelId="{C1E9A1FA-F6AB-4ED1-AB04-0FBA81C9BE9C}" type="presParOf" srcId="{035F4DD1-4D1C-4A7C-A2E9-D6325F5F2969}" destId="{2535F0C5-D8F8-4317-9547-40A3DAB74A9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DCA2CD-0941-4C28-88AC-21DA971455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1D7819-A79E-4407-ADF5-A00E0CB687CC}">
      <dgm:prSet/>
      <dgm:spPr/>
      <dgm:t>
        <a:bodyPr/>
        <a:lstStyle/>
        <a:p>
          <a:r>
            <a:rPr lang="en-US"/>
            <a:t>Whatever appeals and works for you</a:t>
          </a:r>
        </a:p>
      </dgm:t>
    </dgm:pt>
    <dgm:pt modelId="{58B82D6B-2F0B-4C56-BFB7-36D87522CDBD}" type="parTrans" cxnId="{2B38F47C-24CD-4FA8-A021-69FF5E492759}">
      <dgm:prSet/>
      <dgm:spPr/>
      <dgm:t>
        <a:bodyPr/>
        <a:lstStyle/>
        <a:p>
          <a:endParaRPr lang="en-US"/>
        </a:p>
      </dgm:t>
    </dgm:pt>
    <dgm:pt modelId="{54F3AD44-2F83-45CC-9785-900C496406CE}" type="sibTrans" cxnId="{2B38F47C-24CD-4FA8-A021-69FF5E492759}">
      <dgm:prSet/>
      <dgm:spPr/>
      <dgm:t>
        <a:bodyPr/>
        <a:lstStyle/>
        <a:p>
          <a:endParaRPr lang="en-US"/>
        </a:p>
      </dgm:t>
    </dgm:pt>
    <dgm:pt modelId="{172E0800-4571-4A0A-8E6E-643456EA53A7}">
      <dgm:prSet/>
      <dgm:spPr/>
      <dgm:t>
        <a:bodyPr/>
        <a:lstStyle/>
        <a:p>
          <a:r>
            <a:rPr lang="en-US"/>
            <a:t>A departure from the responsibilities and demands of one’s medical work and career</a:t>
          </a:r>
        </a:p>
      </dgm:t>
    </dgm:pt>
    <dgm:pt modelId="{4D2D26B0-727D-408C-A565-D314F4B45439}" type="parTrans" cxnId="{3F92C463-ADC2-46BB-8FFE-D2A7806102D2}">
      <dgm:prSet/>
      <dgm:spPr/>
      <dgm:t>
        <a:bodyPr/>
        <a:lstStyle/>
        <a:p>
          <a:endParaRPr lang="en-US"/>
        </a:p>
      </dgm:t>
    </dgm:pt>
    <dgm:pt modelId="{85D67F15-116A-4AB4-A692-D133E7023C56}" type="sibTrans" cxnId="{3F92C463-ADC2-46BB-8FFE-D2A7806102D2}">
      <dgm:prSet/>
      <dgm:spPr/>
      <dgm:t>
        <a:bodyPr/>
        <a:lstStyle/>
        <a:p>
          <a:endParaRPr lang="en-US"/>
        </a:p>
      </dgm:t>
    </dgm:pt>
    <dgm:pt modelId="{FC63E722-2E01-480B-80B9-3808E52AFE23}">
      <dgm:prSet/>
      <dgm:spPr/>
      <dgm:t>
        <a:bodyPr/>
        <a:lstStyle/>
        <a:p>
          <a:r>
            <a:rPr lang="en-US"/>
            <a:t>Practice privately and/or communally in a house of worship</a:t>
          </a:r>
        </a:p>
      </dgm:t>
    </dgm:pt>
    <dgm:pt modelId="{D7EF6836-00D6-440F-AB9E-018499D85144}" type="parTrans" cxnId="{27BEDED2-E7D0-4B2A-AF31-437662AC748B}">
      <dgm:prSet/>
      <dgm:spPr/>
      <dgm:t>
        <a:bodyPr/>
        <a:lstStyle/>
        <a:p>
          <a:endParaRPr lang="en-US"/>
        </a:p>
      </dgm:t>
    </dgm:pt>
    <dgm:pt modelId="{F8343276-82F5-4C9F-9EA9-0A653B2069CE}" type="sibTrans" cxnId="{27BEDED2-E7D0-4B2A-AF31-437662AC748B}">
      <dgm:prSet/>
      <dgm:spPr/>
      <dgm:t>
        <a:bodyPr/>
        <a:lstStyle/>
        <a:p>
          <a:endParaRPr lang="en-US"/>
        </a:p>
      </dgm:t>
    </dgm:pt>
    <dgm:pt modelId="{E28B3B18-BFFE-4B1A-9479-DBDBC92B7DD9}">
      <dgm:prSet/>
      <dgm:spPr/>
      <dgm:t>
        <a:bodyPr/>
        <a:lstStyle/>
        <a:p>
          <a:r>
            <a:rPr lang="en-US"/>
            <a:t>Benefits – appreciate the bigger picture of one’s life, stimulating, calming, comforting, guidance, inspiration, meeting new people, volunteering, giving back</a:t>
          </a:r>
        </a:p>
      </dgm:t>
    </dgm:pt>
    <dgm:pt modelId="{6A9853D9-1914-451E-B843-A5A3D3EED20D}" type="parTrans" cxnId="{65DA877E-E830-4CB2-9828-938BF0A50B74}">
      <dgm:prSet/>
      <dgm:spPr/>
      <dgm:t>
        <a:bodyPr/>
        <a:lstStyle/>
        <a:p>
          <a:endParaRPr lang="en-US"/>
        </a:p>
      </dgm:t>
    </dgm:pt>
    <dgm:pt modelId="{64074D8A-D83F-47C8-854B-27B900461D49}" type="sibTrans" cxnId="{65DA877E-E830-4CB2-9828-938BF0A50B74}">
      <dgm:prSet/>
      <dgm:spPr/>
      <dgm:t>
        <a:bodyPr/>
        <a:lstStyle/>
        <a:p>
          <a:endParaRPr lang="en-US"/>
        </a:p>
      </dgm:t>
    </dgm:pt>
    <dgm:pt modelId="{2EF482D0-50BF-4669-AD11-352B5CA1BCEC}" type="pres">
      <dgm:prSet presAssocID="{77DCA2CD-0941-4C28-88AC-21DA971455AD}" presName="linear" presStyleCnt="0">
        <dgm:presLayoutVars>
          <dgm:animLvl val="lvl"/>
          <dgm:resizeHandles val="exact"/>
        </dgm:presLayoutVars>
      </dgm:prSet>
      <dgm:spPr/>
    </dgm:pt>
    <dgm:pt modelId="{CF8100B7-8A72-4DB8-B868-4F8AB53FA617}" type="pres">
      <dgm:prSet presAssocID="{071D7819-A79E-4407-ADF5-A00E0CB687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1313EA-8291-4CEE-A11A-D375D943695E}" type="pres">
      <dgm:prSet presAssocID="{54F3AD44-2F83-45CC-9785-900C496406CE}" presName="spacer" presStyleCnt="0"/>
      <dgm:spPr/>
    </dgm:pt>
    <dgm:pt modelId="{D891DDAF-652D-4B91-B6B9-E88F41A94744}" type="pres">
      <dgm:prSet presAssocID="{172E0800-4571-4A0A-8E6E-643456EA53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A99764-56B6-40A6-BCB6-D7BAB0E52714}" type="pres">
      <dgm:prSet presAssocID="{85D67F15-116A-4AB4-A692-D133E7023C56}" presName="spacer" presStyleCnt="0"/>
      <dgm:spPr/>
    </dgm:pt>
    <dgm:pt modelId="{8E47FC1D-D7DE-481C-A440-E0C838B8757B}" type="pres">
      <dgm:prSet presAssocID="{FC63E722-2E01-480B-80B9-3808E52AFE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B9F540-5685-49D9-AA53-0C3BF33166BD}" type="pres">
      <dgm:prSet presAssocID="{F8343276-82F5-4C9F-9EA9-0A653B2069CE}" presName="spacer" presStyleCnt="0"/>
      <dgm:spPr/>
    </dgm:pt>
    <dgm:pt modelId="{88E28FCB-996C-4723-83F1-56ABFE10A763}" type="pres">
      <dgm:prSet presAssocID="{E28B3B18-BFFE-4B1A-9479-DBDBC92B7D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10BE0D-DE7F-4EB6-99EA-8B3C99A09900}" type="presOf" srcId="{172E0800-4571-4A0A-8E6E-643456EA53A7}" destId="{D891DDAF-652D-4B91-B6B9-E88F41A94744}" srcOrd="0" destOrd="0" presId="urn:microsoft.com/office/officeart/2005/8/layout/vList2"/>
    <dgm:cxn modelId="{2015BF17-C96F-4952-9F92-6A704F177043}" type="presOf" srcId="{77DCA2CD-0941-4C28-88AC-21DA971455AD}" destId="{2EF482D0-50BF-4669-AD11-352B5CA1BCEC}" srcOrd="0" destOrd="0" presId="urn:microsoft.com/office/officeart/2005/8/layout/vList2"/>
    <dgm:cxn modelId="{3F92C463-ADC2-46BB-8FFE-D2A7806102D2}" srcId="{77DCA2CD-0941-4C28-88AC-21DA971455AD}" destId="{172E0800-4571-4A0A-8E6E-643456EA53A7}" srcOrd="1" destOrd="0" parTransId="{4D2D26B0-727D-408C-A565-D314F4B45439}" sibTransId="{85D67F15-116A-4AB4-A692-D133E7023C56}"/>
    <dgm:cxn modelId="{97A22348-A185-4442-846F-2E974059F668}" type="presOf" srcId="{071D7819-A79E-4407-ADF5-A00E0CB687CC}" destId="{CF8100B7-8A72-4DB8-B868-4F8AB53FA617}" srcOrd="0" destOrd="0" presId="urn:microsoft.com/office/officeart/2005/8/layout/vList2"/>
    <dgm:cxn modelId="{1390B66E-0567-46F1-9BAA-817E29CD6308}" type="presOf" srcId="{E28B3B18-BFFE-4B1A-9479-DBDBC92B7DD9}" destId="{88E28FCB-996C-4723-83F1-56ABFE10A763}" srcOrd="0" destOrd="0" presId="urn:microsoft.com/office/officeart/2005/8/layout/vList2"/>
    <dgm:cxn modelId="{2B38F47C-24CD-4FA8-A021-69FF5E492759}" srcId="{77DCA2CD-0941-4C28-88AC-21DA971455AD}" destId="{071D7819-A79E-4407-ADF5-A00E0CB687CC}" srcOrd="0" destOrd="0" parTransId="{58B82D6B-2F0B-4C56-BFB7-36D87522CDBD}" sibTransId="{54F3AD44-2F83-45CC-9785-900C496406CE}"/>
    <dgm:cxn modelId="{65DA877E-E830-4CB2-9828-938BF0A50B74}" srcId="{77DCA2CD-0941-4C28-88AC-21DA971455AD}" destId="{E28B3B18-BFFE-4B1A-9479-DBDBC92B7DD9}" srcOrd="3" destOrd="0" parTransId="{6A9853D9-1914-451E-B843-A5A3D3EED20D}" sibTransId="{64074D8A-D83F-47C8-854B-27B900461D49}"/>
    <dgm:cxn modelId="{18D557BF-A913-4882-BD60-9638A46B58BF}" type="presOf" srcId="{FC63E722-2E01-480B-80B9-3808E52AFE23}" destId="{8E47FC1D-D7DE-481C-A440-E0C838B8757B}" srcOrd="0" destOrd="0" presId="urn:microsoft.com/office/officeart/2005/8/layout/vList2"/>
    <dgm:cxn modelId="{27BEDED2-E7D0-4B2A-AF31-437662AC748B}" srcId="{77DCA2CD-0941-4C28-88AC-21DA971455AD}" destId="{FC63E722-2E01-480B-80B9-3808E52AFE23}" srcOrd="2" destOrd="0" parTransId="{D7EF6836-00D6-440F-AB9E-018499D85144}" sibTransId="{F8343276-82F5-4C9F-9EA9-0A653B2069CE}"/>
    <dgm:cxn modelId="{34FF5D89-200E-4E41-AD68-692A59204AB0}" type="presParOf" srcId="{2EF482D0-50BF-4669-AD11-352B5CA1BCEC}" destId="{CF8100B7-8A72-4DB8-B868-4F8AB53FA617}" srcOrd="0" destOrd="0" presId="urn:microsoft.com/office/officeart/2005/8/layout/vList2"/>
    <dgm:cxn modelId="{7561AB29-B467-4EEA-A05C-40DD2982082D}" type="presParOf" srcId="{2EF482D0-50BF-4669-AD11-352B5CA1BCEC}" destId="{121313EA-8291-4CEE-A11A-D375D943695E}" srcOrd="1" destOrd="0" presId="urn:microsoft.com/office/officeart/2005/8/layout/vList2"/>
    <dgm:cxn modelId="{0BA52065-FB45-47BC-83B2-0C5CB6EF3C9D}" type="presParOf" srcId="{2EF482D0-50BF-4669-AD11-352B5CA1BCEC}" destId="{D891DDAF-652D-4B91-B6B9-E88F41A94744}" srcOrd="2" destOrd="0" presId="urn:microsoft.com/office/officeart/2005/8/layout/vList2"/>
    <dgm:cxn modelId="{95663853-AE28-49AD-9C14-8A60DAC570AF}" type="presParOf" srcId="{2EF482D0-50BF-4669-AD11-352B5CA1BCEC}" destId="{31A99764-56B6-40A6-BCB6-D7BAB0E52714}" srcOrd="3" destOrd="0" presId="urn:microsoft.com/office/officeart/2005/8/layout/vList2"/>
    <dgm:cxn modelId="{8595CF1D-CA76-4A76-A1F5-7A2047B6A018}" type="presParOf" srcId="{2EF482D0-50BF-4669-AD11-352B5CA1BCEC}" destId="{8E47FC1D-D7DE-481C-A440-E0C838B8757B}" srcOrd="4" destOrd="0" presId="urn:microsoft.com/office/officeart/2005/8/layout/vList2"/>
    <dgm:cxn modelId="{4438AEEF-CC9F-4545-BFC3-B9891A9D11F1}" type="presParOf" srcId="{2EF482D0-50BF-4669-AD11-352B5CA1BCEC}" destId="{50B9F540-5685-49D9-AA53-0C3BF33166BD}" srcOrd="5" destOrd="0" presId="urn:microsoft.com/office/officeart/2005/8/layout/vList2"/>
    <dgm:cxn modelId="{875A6AA0-A31C-4C2A-AA42-275C08100044}" type="presParOf" srcId="{2EF482D0-50BF-4669-AD11-352B5CA1BCEC}" destId="{88E28FCB-996C-4723-83F1-56ABFE10A7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9D627-C5B6-43CC-9F5D-10B4D5B9B586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0B5D420-752D-4E35-B75F-FC3A16D83C60}">
      <dgm:prSet/>
      <dgm:spPr/>
      <dgm:t>
        <a:bodyPr/>
        <a:lstStyle/>
        <a:p>
          <a:r>
            <a:rPr lang="en-US"/>
            <a:t>Why not? “Starting to see a therapist was the best thing I did during my residency” (reference: a chorus of residents/fellows/faculty from unpublished research Downstate)</a:t>
          </a:r>
        </a:p>
      </dgm:t>
    </dgm:pt>
    <dgm:pt modelId="{390176A6-B947-4573-9B16-4CD2A97B09A7}" type="parTrans" cxnId="{937EBB9F-07B1-46C3-A514-6DF25873DA00}">
      <dgm:prSet/>
      <dgm:spPr/>
      <dgm:t>
        <a:bodyPr/>
        <a:lstStyle/>
        <a:p>
          <a:endParaRPr lang="en-US"/>
        </a:p>
      </dgm:t>
    </dgm:pt>
    <dgm:pt modelId="{BD33C2BA-BE73-419B-9F8C-FA423E5D93EE}" type="sibTrans" cxnId="{937EBB9F-07B1-46C3-A514-6DF25873DA00}">
      <dgm:prSet/>
      <dgm:spPr/>
      <dgm:t>
        <a:bodyPr/>
        <a:lstStyle/>
        <a:p>
          <a:endParaRPr lang="en-US"/>
        </a:p>
      </dgm:t>
    </dgm:pt>
    <dgm:pt modelId="{7103550E-8AD5-4F00-82A2-C45F47A74576}">
      <dgm:prSet/>
      <dgm:spPr/>
      <dgm:t>
        <a:bodyPr/>
        <a:lstStyle/>
        <a:p>
          <a:r>
            <a:rPr lang="en-US"/>
            <a:t>Benefits = symptom relief, understanding oneself better, learning cues/triggers to watch for, gaining self-care skills, learning how to communicate more authentically and honestly, shedding guilt, building self-esteem, maturing personally and professionally</a:t>
          </a:r>
        </a:p>
      </dgm:t>
    </dgm:pt>
    <dgm:pt modelId="{0525CD23-CF6B-4C10-A56E-130C9CADDB17}" type="parTrans" cxnId="{02BFFBC3-9C5F-44DF-87C7-1F3F71F642EC}">
      <dgm:prSet/>
      <dgm:spPr/>
      <dgm:t>
        <a:bodyPr/>
        <a:lstStyle/>
        <a:p>
          <a:endParaRPr lang="en-US"/>
        </a:p>
      </dgm:t>
    </dgm:pt>
    <dgm:pt modelId="{F6DB9450-7CB2-4322-9545-B540FBBBEC38}" type="sibTrans" cxnId="{02BFFBC3-9C5F-44DF-87C7-1F3F71F642EC}">
      <dgm:prSet/>
      <dgm:spPr/>
      <dgm:t>
        <a:bodyPr/>
        <a:lstStyle/>
        <a:p>
          <a:endParaRPr lang="en-US"/>
        </a:p>
      </dgm:t>
    </dgm:pt>
    <dgm:pt modelId="{119F15E2-CB72-4874-A971-37BBD9B1F604}" type="pres">
      <dgm:prSet presAssocID="{3869D627-C5B6-43CC-9F5D-10B4D5B9B586}" presName="vert0" presStyleCnt="0">
        <dgm:presLayoutVars>
          <dgm:dir/>
          <dgm:animOne val="branch"/>
          <dgm:animLvl val="lvl"/>
        </dgm:presLayoutVars>
      </dgm:prSet>
      <dgm:spPr/>
    </dgm:pt>
    <dgm:pt modelId="{78968F9C-CFA7-42BC-BB88-54F75138EEA0}" type="pres">
      <dgm:prSet presAssocID="{C0B5D420-752D-4E35-B75F-FC3A16D83C60}" presName="thickLine" presStyleLbl="alignNode1" presStyleIdx="0" presStyleCnt="2"/>
      <dgm:spPr/>
    </dgm:pt>
    <dgm:pt modelId="{235530A7-554B-460A-916B-95530BA7E733}" type="pres">
      <dgm:prSet presAssocID="{C0B5D420-752D-4E35-B75F-FC3A16D83C60}" presName="horz1" presStyleCnt="0"/>
      <dgm:spPr/>
    </dgm:pt>
    <dgm:pt modelId="{6C5BEB76-EACE-4B74-B8D4-DC22CFFAD64F}" type="pres">
      <dgm:prSet presAssocID="{C0B5D420-752D-4E35-B75F-FC3A16D83C60}" presName="tx1" presStyleLbl="revTx" presStyleIdx="0" presStyleCnt="2"/>
      <dgm:spPr/>
    </dgm:pt>
    <dgm:pt modelId="{1AAF0184-BF1E-4039-BECF-86243EB8C56F}" type="pres">
      <dgm:prSet presAssocID="{C0B5D420-752D-4E35-B75F-FC3A16D83C60}" presName="vert1" presStyleCnt="0"/>
      <dgm:spPr/>
    </dgm:pt>
    <dgm:pt modelId="{98FFC337-243D-4FA2-8D65-25744915BF79}" type="pres">
      <dgm:prSet presAssocID="{7103550E-8AD5-4F00-82A2-C45F47A74576}" presName="thickLine" presStyleLbl="alignNode1" presStyleIdx="1" presStyleCnt="2"/>
      <dgm:spPr/>
    </dgm:pt>
    <dgm:pt modelId="{8E8221C8-50CB-4E33-8A6B-20AE62FA8E65}" type="pres">
      <dgm:prSet presAssocID="{7103550E-8AD5-4F00-82A2-C45F47A74576}" presName="horz1" presStyleCnt="0"/>
      <dgm:spPr/>
    </dgm:pt>
    <dgm:pt modelId="{A8D6D4A4-7792-4B29-851E-29FAB4F22573}" type="pres">
      <dgm:prSet presAssocID="{7103550E-8AD5-4F00-82A2-C45F47A74576}" presName="tx1" presStyleLbl="revTx" presStyleIdx="1" presStyleCnt="2"/>
      <dgm:spPr/>
    </dgm:pt>
    <dgm:pt modelId="{13024420-A471-4F70-886C-B7CB7174EBD8}" type="pres">
      <dgm:prSet presAssocID="{7103550E-8AD5-4F00-82A2-C45F47A74576}" presName="vert1" presStyleCnt="0"/>
      <dgm:spPr/>
    </dgm:pt>
  </dgm:ptLst>
  <dgm:cxnLst>
    <dgm:cxn modelId="{BC90CB1E-096E-4418-A50D-6AE00E333F16}" type="presOf" srcId="{3869D627-C5B6-43CC-9F5D-10B4D5B9B586}" destId="{119F15E2-CB72-4874-A971-37BBD9B1F604}" srcOrd="0" destOrd="0" presId="urn:microsoft.com/office/officeart/2008/layout/LinedList"/>
    <dgm:cxn modelId="{752B4962-E4BE-4607-9637-F4ABF3370A40}" type="presOf" srcId="{C0B5D420-752D-4E35-B75F-FC3A16D83C60}" destId="{6C5BEB76-EACE-4B74-B8D4-DC22CFFAD64F}" srcOrd="0" destOrd="0" presId="urn:microsoft.com/office/officeart/2008/layout/LinedList"/>
    <dgm:cxn modelId="{937EBB9F-07B1-46C3-A514-6DF25873DA00}" srcId="{3869D627-C5B6-43CC-9F5D-10B4D5B9B586}" destId="{C0B5D420-752D-4E35-B75F-FC3A16D83C60}" srcOrd="0" destOrd="0" parTransId="{390176A6-B947-4573-9B16-4CD2A97B09A7}" sibTransId="{BD33C2BA-BE73-419B-9F8C-FA423E5D93EE}"/>
    <dgm:cxn modelId="{02BFFBC3-9C5F-44DF-87C7-1F3F71F642EC}" srcId="{3869D627-C5B6-43CC-9F5D-10B4D5B9B586}" destId="{7103550E-8AD5-4F00-82A2-C45F47A74576}" srcOrd="1" destOrd="0" parTransId="{0525CD23-CF6B-4C10-A56E-130C9CADDB17}" sibTransId="{F6DB9450-7CB2-4322-9545-B540FBBBEC38}"/>
    <dgm:cxn modelId="{586566CF-FA3E-4C23-8046-A5671248004D}" type="presOf" srcId="{7103550E-8AD5-4F00-82A2-C45F47A74576}" destId="{A8D6D4A4-7792-4B29-851E-29FAB4F22573}" srcOrd="0" destOrd="0" presId="urn:microsoft.com/office/officeart/2008/layout/LinedList"/>
    <dgm:cxn modelId="{0F5DAAE2-6A45-4A78-BCC2-0D966F150450}" type="presParOf" srcId="{119F15E2-CB72-4874-A971-37BBD9B1F604}" destId="{78968F9C-CFA7-42BC-BB88-54F75138EEA0}" srcOrd="0" destOrd="0" presId="urn:microsoft.com/office/officeart/2008/layout/LinedList"/>
    <dgm:cxn modelId="{6DE9AC5F-D3EF-4AB4-A263-B973E323AF39}" type="presParOf" srcId="{119F15E2-CB72-4874-A971-37BBD9B1F604}" destId="{235530A7-554B-460A-916B-95530BA7E733}" srcOrd="1" destOrd="0" presId="urn:microsoft.com/office/officeart/2008/layout/LinedList"/>
    <dgm:cxn modelId="{37C13FEE-9066-4AF5-8947-E88FA1AD9101}" type="presParOf" srcId="{235530A7-554B-460A-916B-95530BA7E733}" destId="{6C5BEB76-EACE-4B74-B8D4-DC22CFFAD64F}" srcOrd="0" destOrd="0" presId="urn:microsoft.com/office/officeart/2008/layout/LinedList"/>
    <dgm:cxn modelId="{F346119D-AA88-4423-B907-2638906298B1}" type="presParOf" srcId="{235530A7-554B-460A-916B-95530BA7E733}" destId="{1AAF0184-BF1E-4039-BECF-86243EB8C56F}" srcOrd="1" destOrd="0" presId="urn:microsoft.com/office/officeart/2008/layout/LinedList"/>
    <dgm:cxn modelId="{B649342E-D665-4A75-B4AF-366325831B3B}" type="presParOf" srcId="{119F15E2-CB72-4874-A971-37BBD9B1F604}" destId="{98FFC337-243D-4FA2-8D65-25744915BF79}" srcOrd="2" destOrd="0" presId="urn:microsoft.com/office/officeart/2008/layout/LinedList"/>
    <dgm:cxn modelId="{90A90A68-E4DA-4225-9D55-FCD4FDBD86FC}" type="presParOf" srcId="{119F15E2-CB72-4874-A971-37BBD9B1F604}" destId="{8E8221C8-50CB-4E33-8A6B-20AE62FA8E65}" srcOrd="3" destOrd="0" presId="urn:microsoft.com/office/officeart/2008/layout/LinedList"/>
    <dgm:cxn modelId="{6371190B-BF87-4B7A-9270-F168E6D73C33}" type="presParOf" srcId="{8E8221C8-50CB-4E33-8A6B-20AE62FA8E65}" destId="{A8D6D4A4-7792-4B29-851E-29FAB4F22573}" srcOrd="0" destOrd="0" presId="urn:microsoft.com/office/officeart/2008/layout/LinedList"/>
    <dgm:cxn modelId="{6C50BAD8-B783-43A5-8D80-086A054E3F2E}" type="presParOf" srcId="{8E8221C8-50CB-4E33-8A6B-20AE62FA8E65}" destId="{13024420-A471-4F70-886C-B7CB7174EB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7F399-DC08-4A24-AC36-262DD10AFA94}">
      <dsp:nvSpPr>
        <dsp:cNvPr id="0" name=""/>
        <dsp:cNvSpPr/>
      </dsp:nvSpPr>
      <dsp:spPr>
        <a:xfrm>
          <a:off x="0" y="73043"/>
          <a:ext cx="4697730" cy="2585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Nothing to disclose</a:t>
          </a:r>
        </a:p>
      </dsp:txBody>
      <dsp:txXfrm>
        <a:off x="126223" y="199266"/>
        <a:ext cx="4445284" cy="2333254"/>
      </dsp:txXfrm>
    </dsp:sp>
    <dsp:sp modelId="{64A075DB-ECBC-4F0A-882D-94B47784FCF2}">
      <dsp:nvSpPr>
        <dsp:cNvPr id="0" name=""/>
        <dsp:cNvSpPr/>
      </dsp:nvSpPr>
      <dsp:spPr>
        <a:xfrm>
          <a:off x="0" y="2845943"/>
          <a:ext cx="4697730" cy="2585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No conflicts of interest</a:t>
          </a:r>
        </a:p>
      </dsp:txBody>
      <dsp:txXfrm>
        <a:off x="126223" y="2972166"/>
        <a:ext cx="4445284" cy="233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6758-7873-4880-8028-8B2197D90E4F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40FB-06C5-4119-9B04-FB833D89D984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My room-mate Bill killed himself in 1963, we were both first year medical students</a:t>
          </a:r>
        </a:p>
      </dsp:txBody>
      <dsp:txXfrm>
        <a:off x="0" y="0"/>
        <a:ext cx="5175384" cy="1384035"/>
      </dsp:txXfrm>
    </dsp:sp>
    <dsp:sp modelId="{10DFDA2B-0C93-47DF-95C5-A047D523D073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0265F-EA35-4207-9EBC-E5CD66BCE60B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His death, and that of a fellow intern to suicide in 1967, propelled my pursuit of physician health</a:t>
          </a:r>
        </a:p>
      </dsp:txBody>
      <dsp:txXfrm>
        <a:off x="0" y="1384035"/>
        <a:ext cx="5175384" cy="1384035"/>
      </dsp:txXfrm>
    </dsp:sp>
    <dsp:sp modelId="{89AD02F0-FF62-4456-8958-500D78E543A7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4B711-FB73-4651-8B38-21357205AE66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 treated my first MD patient in 1970 and then more than 700 in my private practice and scores more in consultation</a:t>
          </a:r>
        </a:p>
      </dsp:txBody>
      <dsp:txXfrm>
        <a:off x="0" y="2768070"/>
        <a:ext cx="5175384" cy="1384035"/>
      </dsp:txXfrm>
    </dsp:sp>
    <dsp:sp modelId="{D704D320-3F70-4033-9B87-D0719BABB7B0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C1CDE-EA6A-4FE3-AC3F-5CA6A322B0C2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Being a doctors’ doctor has been an awesome privilege, with many gifts, like courage, advocacy, humility</a:t>
          </a:r>
        </a:p>
      </dsp:txBody>
      <dsp:txXfrm>
        <a:off x="0" y="4152105"/>
        <a:ext cx="5175384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AD7C8-D0DA-4744-9A21-02594F32ECEE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36EB-0078-4D9E-BD52-853B8F3C0B8F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doctors who have never felt burned out</a:t>
          </a:r>
        </a:p>
      </dsp:txBody>
      <dsp:txXfrm>
        <a:off x="0" y="675"/>
        <a:ext cx="5175384" cy="1106957"/>
      </dsp:txXfrm>
    </dsp:sp>
    <dsp:sp modelId="{2EBE8B69-5F5D-49C4-B01D-5238451AC005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EA2C5-818E-4A9A-A0F7-1B402B04CD8A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my colleagues</a:t>
          </a:r>
        </a:p>
      </dsp:txBody>
      <dsp:txXfrm>
        <a:off x="0" y="1107633"/>
        <a:ext cx="5175384" cy="1106957"/>
      </dsp:txXfrm>
    </dsp:sp>
    <dsp:sp modelId="{B862BAD0-7141-463F-9866-3831CE492897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41732-D072-4FB8-8BF4-59FF4E3421BB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published literature</a:t>
          </a:r>
        </a:p>
      </dsp:txBody>
      <dsp:txXfrm>
        <a:off x="0" y="2214591"/>
        <a:ext cx="5175384" cy="1106957"/>
      </dsp:txXfrm>
    </dsp:sp>
    <dsp:sp modelId="{C37570E3-3253-456F-838D-7FCC16B0162F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19B4F-F197-419E-9B7F-43825E547E75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my patients who have been there and revel in post-traumatic growth</a:t>
          </a:r>
        </a:p>
      </dsp:txBody>
      <dsp:txXfrm>
        <a:off x="0" y="3321549"/>
        <a:ext cx="5175384" cy="1106957"/>
      </dsp:txXfrm>
    </dsp:sp>
    <dsp:sp modelId="{411746EC-0A8E-49AD-B111-577FA52257BC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930D-3E31-4C60-84C7-B519BC3604C9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From my own life’s journey</a:t>
          </a:r>
        </a:p>
      </dsp:txBody>
      <dsp:txXfrm>
        <a:off x="0" y="4428507"/>
        <a:ext cx="5175384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54A5C-1F9C-4F78-9D96-0A986223F751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1CE59-C25C-4802-9576-4A5AFD0DE9E2}">
      <dsp:nvSpPr>
        <dsp:cNvPr id="0" name=""/>
        <dsp:cNvSpPr/>
      </dsp:nvSpPr>
      <dsp:spPr>
        <a:xfrm>
          <a:off x="0" y="2703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Occupational in origin, it is systemic, not intrinsic to the individual</a:t>
          </a:r>
        </a:p>
      </dsp:txBody>
      <dsp:txXfrm>
        <a:off x="0" y="2703"/>
        <a:ext cx="5175384" cy="921789"/>
      </dsp:txXfrm>
    </dsp:sp>
    <dsp:sp modelId="{693D7438-F3B1-40BB-BB7B-77947828B9C2}">
      <dsp:nvSpPr>
        <dsp:cNvPr id="0" name=""/>
        <dsp:cNvSpPr/>
      </dsp:nvSpPr>
      <dsp:spPr>
        <a:xfrm>
          <a:off x="0" y="924492"/>
          <a:ext cx="5175384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BF10-AC75-447F-8EE5-B09842D30E65}">
      <dsp:nvSpPr>
        <dsp:cNvPr id="0" name=""/>
        <dsp:cNvSpPr/>
      </dsp:nvSpPr>
      <dsp:spPr>
        <a:xfrm>
          <a:off x="0" y="924492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Changes are occurring in many institutions (of learning) and medical workplaces </a:t>
          </a:r>
        </a:p>
      </dsp:txBody>
      <dsp:txXfrm>
        <a:off x="0" y="924492"/>
        <a:ext cx="5175384" cy="921789"/>
      </dsp:txXfrm>
    </dsp:sp>
    <dsp:sp modelId="{53A5E170-8AA0-4693-AE3E-F5E1577179A5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B760F-9EE5-4B8E-BA95-B54666FC789B}">
      <dsp:nvSpPr>
        <dsp:cNvPr id="0" name=""/>
        <dsp:cNvSpPr/>
      </dsp:nvSpPr>
      <dsp:spPr>
        <a:xfrm>
          <a:off x="0" y="1846281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Recognition of the price paid for toxic work sites</a:t>
          </a:r>
        </a:p>
      </dsp:txBody>
      <dsp:txXfrm>
        <a:off x="0" y="1846281"/>
        <a:ext cx="5175384" cy="921789"/>
      </dsp:txXfrm>
    </dsp:sp>
    <dsp:sp modelId="{59AF5D24-5BDE-4AFA-BDC4-C971A086D5B6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38467-56B9-498C-B38D-5DD24823BA8B}">
      <dsp:nvSpPr>
        <dsp:cNvPr id="0" name=""/>
        <dsp:cNvSpPr/>
      </dsp:nvSpPr>
      <dsp:spPr>
        <a:xfrm>
          <a:off x="0" y="2768070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One of the main drivers is the notion of ‘making the business case for tackling burnout’</a:t>
          </a:r>
        </a:p>
      </dsp:txBody>
      <dsp:txXfrm>
        <a:off x="0" y="2768070"/>
        <a:ext cx="5175384" cy="921789"/>
      </dsp:txXfrm>
    </dsp:sp>
    <dsp:sp modelId="{8009A40C-AEDD-4E22-AE38-10321D74E020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BA67C-C0E5-4CF4-B035-288088762BB3}">
      <dsp:nvSpPr>
        <dsp:cNvPr id="0" name=""/>
        <dsp:cNvSpPr/>
      </dsp:nvSpPr>
      <dsp:spPr>
        <a:xfrm>
          <a:off x="0" y="3689859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 to site: National Academy of Medicine</a:t>
          </a:r>
        </a:p>
      </dsp:txBody>
      <dsp:txXfrm>
        <a:off x="0" y="3689859"/>
        <a:ext cx="5175384" cy="921789"/>
      </dsp:txXfrm>
    </dsp:sp>
    <dsp:sp modelId="{77F5A51C-9DC9-41F3-80B8-B175147A22F9}">
      <dsp:nvSpPr>
        <dsp:cNvPr id="0" name=""/>
        <dsp:cNvSpPr/>
      </dsp:nvSpPr>
      <dsp:spPr>
        <a:xfrm>
          <a:off x="0" y="4611648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8E0C5-2518-4C5E-8CA5-3D50BF7787FA}">
      <dsp:nvSpPr>
        <dsp:cNvPr id="0" name=""/>
        <dsp:cNvSpPr/>
      </dsp:nvSpPr>
      <dsp:spPr>
        <a:xfrm>
          <a:off x="0" y="4611648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Dr Lorna Breen Heroes Foundation</a:t>
          </a:r>
        </a:p>
      </dsp:txBody>
      <dsp:txXfrm>
        <a:off x="0" y="4611648"/>
        <a:ext cx="5175384" cy="921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B836-920B-4610-A55F-BBC51C964573}">
      <dsp:nvSpPr>
        <dsp:cNvPr id="0" name=""/>
        <dsp:cNvSpPr/>
      </dsp:nvSpPr>
      <dsp:spPr>
        <a:xfrm>
          <a:off x="0" y="28053"/>
          <a:ext cx="4683949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Loss of personal agency is one of the features of moral injury and then burnout</a:t>
          </a:r>
        </a:p>
      </dsp:txBody>
      <dsp:txXfrm>
        <a:off x="51885" y="79938"/>
        <a:ext cx="4580179" cy="959101"/>
      </dsp:txXfrm>
    </dsp:sp>
    <dsp:sp modelId="{8AA696D6-7DB3-424B-A2BB-A232D6AA46A5}">
      <dsp:nvSpPr>
        <dsp:cNvPr id="0" name=""/>
        <dsp:cNvSpPr/>
      </dsp:nvSpPr>
      <dsp:spPr>
        <a:xfrm>
          <a:off x="0" y="1145645"/>
          <a:ext cx="4683949" cy="106287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It’s imperative to speak up and make some major changes at work before you’re so used up and depleted that you’ve lost your voice</a:t>
          </a:r>
        </a:p>
      </dsp:txBody>
      <dsp:txXfrm>
        <a:off x="51885" y="1197530"/>
        <a:ext cx="4580179" cy="959101"/>
      </dsp:txXfrm>
    </dsp:sp>
    <dsp:sp modelId="{31F48612-200B-4CDA-8419-08BACCF8FCD4}">
      <dsp:nvSpPr>
        <dsp:cNvPr id="0" name=""/>
        <dsp:cNvSpPr/>
      </dsp:nvSpPr>
      <dsp:spPr>
        <a:xfrm>
          <a:off x="0" y="2263237"/>
          <a:ext cx="4683949" cy="10628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Get on a committee, fight for change</a:t>
          </a:r>
        </a:p>
      </dsp:txBody>
      <dsp:txXfrm>
        <a:off x="51885" y="2315122"/>
        <a:ext cx="4580179" cy="959101"/>
      </dsp:txXfrm>
    </dsp:sp>
    <dsp:sp modelId="{1BC1EFE8-9032-4324-AD7B-B1C4AE1FC5CC}">
      <dsp:nvSpPr>
        <dsp:cNvPr id="0" name=""/>
        <dsp:cNvSpPr/>
      </dsp:nvSpPr>
      <dsp:spPr>
        <a:xfrm>
          <a:off x="0" y="3380829"/>
          <a:ext cx="4683949" cy="106287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 with your boss, colleagues, friends, family members, a therapist about this</a:t>
          </a:r>
        </a:p>
      </dsp:txBody>
      <dsp:txXfrm>
        <a:off x="51885" y="3432714"/>
        <a:ext cx="4580179" cy="959101"/>
      </dsp:txXfrm>
    </dsp:sp>
    <dsp:sp modelId="{2FA65BC6-7C52-4876-AF83-C1C86F1E368B}">
      <dsp:nvSpPr>
        <dsp:cNvPr id="0" name=""/>
        <dsp:cNvSpPr/>
      </dsp:nvSpPr>
      <dsp:spPr>
        <a:xfrm>
          <a:off x="0" y="4498421"/>
          <a:ext cx="4683949" cy="10628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may need to give yourself a timeline – if no change in x number of weeks/months, move on</a:t>
          </a:r>
        </a:p>
      </dsp:txBody>
      <dsp:txXfrm>
        <a:off x="51885" y="4550306"/>
        <a:ext cx="4580179" cy="95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22BF9-4D1B-4BA6-8E70-D9D4B73EB6C7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Rest</a:t>
          </a:r>
        </a:p>
      </dsp:txBody>
      <dsp:txXfrm>
        <a:off x="468272" y="3745"/>
        <a:ext cx="2171923" cy="1303153"/>
      </dsp:txXfrm>
    </dsp:sp>
    <dsp:sp modelId="{79CE4F03-0680-4C52-ADB9-1C528E05AAA7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Sleep</a:t>
          </a:r>
        </a:p>
      </dsp:txBody>
      <dsp:txXfrm>
        <a:off x="2857388" y="3745"/>
        <a:ext cx="2171923" cy="1303153"/>
      </dsp:txXfrm>
    </dsp:sp>
    <dsp:sp modelId="{E045FB12-83F5-495E-A066-D5E731BABEA4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Diet and nutrition</a:t>
          </a:r>
        </a:p>
      </dsp:txBody>
      <dsp:txXfrm>
        <a:off x="5246503" y="3745"/>
        <a:ext cx="2171923" cy="1303153"/>
      </dsp:txXfrm>
    </dsp:sp>
    <dsp:sp modelId="{8FC35886-B257-45DE-A936-C01B146BA62C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Exercise – personal trainer? </a:t>
          </a:r>
        </a:p>
      </dsp:txBody>
      <dsp:txXfrm>
        <a:off x="468272" y="1524092"/>
        <a:ext cx="2171923" cy="1303153"/>
      </dsp:txXfrm>
    </dsp:sp>
    <dsp:sp modelId="{9E875FBE-4267-4E58-87B0-A4DE9CF59AA5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Hobbies</a:t>
          </a:r>
        </a:p>
      </dsp:txBody>
      <dsp:txXfrm>
        <a:off x="2857388" y="1524092"/>
        <a:ext cx="2171923" cy="1303153"/>
      </dsp:txXfrm>
    </dsp:sp>
    <dsp:sp modelId="{BE3AF691-891E-4274-BDEE-120998B50FEA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Protect time for yourself – guard with ferocity</a:t>
          </a:r>
        </a:p>
      </dsp:txBody>
      <dsp:txXfrm>
        <a:off x="5246503" y="1524092"/>
        <a:ext cx="2171923" cy="1303153"/>
      </dsp:txXfrm>
    </dsp:sp>
    <dsp:sp modelId="{2535F0C5-D8F8-4317-9547-40A3DAB74A96}">
      <dsp:nvSpPr>
        <dsp:cNvPr id="0" name=""/>
        <dsp:cNvSpPr/>
      </dsp:nvSpPr>
      <dsp:spPr>
        <a:xfrm>
          <a:off x="2857388" y="3044438"/>
          <a:ext cx="2171923" cy="1303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Eastern philosophy and beyond – reading, meditation, yoga, tai chi, pilates</a:t>
          </a:r>
        </a:p>
      </dsp:txBody>
      <dsp:txXfrm>
        <a:off x="2857388" y="3044438"/>
        <a:ext cx="2171923" cy="1303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00B7-8A72-4DB8-B868-4F8AB53FA617}">
      <dsp:nvSpPr>
        <dsp:cNvPr id="0" name=""/>
        <dsp:cNvSpPr/>
      </dsp:nvSpPr>
      <dsp:spPr>
        <a:xfrm>
          <a:off x="0" y="127208"/>
          <a:ext cx="4697730" cy="12736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Whatever appeals and works for you</a:t>
          </a:r>
        </a:p>
      </dsp:txBody>
      <dsp:txXfrm>
        <a:off x="62176" y="189384"/>
        <a:ext cx="4573378" cy="1149335"/>
      </dsp:txXfrm>
    </dsp:sp>
    <dsp:sp modelId="{D891DDAF-652D-4B91-B6B9-E88F41A94744}">
      <dsp:nvSpPr>
        <dsp:cNvPr id="0" name=""/>
        <dsp:cNvSpPr/>
      </dsp:nvSpPr>
      <dsp:spPr>
        <a:xfrm>
          <a:off x="0" y="1452736"/>
          <a:ext cx="4697730" cy="127368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departure from the responsibilities and demands of one’s medical work and career</a:t>
          </a:r>
        </a:p>
      </dsp:txBody>
      <dsp:txXfrm>
        <a:off x="62176" y="1514912"/>
        <a:ext cx="4573378" cy="1149335"/>
      </dsp:txXfrm>
    </dsp:sp>
    <dsp:sp modelId="{8E47FC1D-D7DE-481C-A440-E0C838B8757B}">
      <dsp:nvSpPr>
        <dsp:cNvPr id="0" name=""/>
        <dsp:cNvSpPr/>
      </dsp:nvSpPr>
      <dsp:spPr>
        <a:xfrm>
          <a:off x="0" y="2778263"/>
          <a:ext cx="4697730" cy="127368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Practice privately and/or communally in a house of worship</a:t>
          </a:r>
        </a:p>
      </dsp:txBody>
      <dsp:txXfrm>
        <a:off x="62176" y="2840439"/>
        <a:ext cx="4573378" cy="1149335"/>
      </dsp:txXfrm>
    </dsp:sp>
    <dsp:sp modelId="{88E28FCB-996C-4723-83F1-56ABFE10A763}">
      <dsp:nvSpPr>
        <dsp:cNvPr id="0" name=""/>
        <dsp:cNvSpPr/>
      </dsp:nvSpPr>
      <dsp:spPr>
        <a:xfrm>
          <a:off x="0" y="4103791"/>
          <a:ext cx="4697730" cy="12736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Benefits – appreciate the bigger picture of one’s life, stimulating, calming, comforting, guidance, inspiration, meeting new people, volunteering, giving back</a:t>
          </a:r>
        </a:p>
      </dsp:txBody>
      <dsp:txXfrm>
        <a:off x="62176" y="4165967"/>
        <a:ext cx="4573378" cy="1149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68F9C-CFA7-42BC-BB88-54F75138EEA0}">
      <dsp:nvSpPr>
        <dsp:cNvPr id="0" name=""/>
        <dsp:cNvSpPr/>
      </dsp:nvSpPr>
      <dsp:spPr>
        <a:xfrm>
          <a:off x="0" y="0"/>
          <a:ext cx="38153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5BEB76-EACE-4B74-B8D4-DC22CFFAD64F}">
      <dsp:nvSpPr>
        <dsp:cNvPr id="0" name=""/>
        <dsp:cNvSpPr/>
      </dsp:nvSpPr>
      <dsp:spPr>
        <a:xfrm>
          <a:off x="0" y="0"/>
          <a:ext cx="3815379" cy="180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Why not? “Starting to see a therapist was the best thing I did during my residency” (reference: a chorus of residents/fellows/faculty from unpublished research Downstate)</a:t>
          </a:r>
        </a:p>
      </dsp:txBody>
      <dsp:txXfrm>
        <a:off x="0" y="0"/>
        <a:ext cx="3815379" cy="1804708"/>
      </dsp:txXfrm>
    </dsp:sp>
    <dsp:sp modelId="{98FFC337-243D-4FA2-8D65-25744915BF79}">
      <dsp:nvSpPr>
        <dsp:cNvPr id="0" name=""/>
        <dsp:cNvSpPr/>
      </dsp:nvSpPr>
      <dsp:spPr>
        <a:xfrm>
          <a:off x="0" y="1804708"/>
          <a:ext cx="38153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D6D4A4-7792-4B29-851E-29FAB4F22573}">
      <dsp:nvSpPr>
        <dsp:cNvPr id="0" name=""/>
        <dsp:cNvSpPr/>
      </dsp:nvSpPr>
      <dsp:spPr>
        <a:xfrm>
          <a:off x="0" y="1804708"/>
          <a:ext cx="3815379" cy="180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Benefits = symptom relief, understanding oneself better, learning cues/triggers to watch for, gaining self-care skills, learning how to communicate more authentically and honestly, shedding guilt, building self-esteem, maturing personally and professionally</a:t>
          </a:r>
        </a:p>
      </dsp:txBody>
      <dsp:txXfrm>
        <a:off x="0" y="1804708"/>
        <a:ext cx="3815379" cy="180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8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05BC-3653-46AC-B46B-4519C785304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3E51-A3F5-407C-91E9-3D2D20E41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FEC1-4EC9-44C3-F661-B3EAA273D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2600" dirty="0"/>
              <a:t>Thriving in Medicine…Despite Everything… </a:t>
            </a:r>
            <a:br>
              <a:rPr lang="en-US" sz="2600" dirty="0"/>
            </a:br>
            <a:r>
              <a:rPr lang="en-US" sz="2600" dirty="0"/>
              <a:t>(Medical Association of Southeast Louisiana 10.6.2022)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F599C-90BE-EC3E-5A81-F2856E4C2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200"/>
              <a:t>Michael F Myers, MD</a:t>
            </a:r>
          </a:p>
          <a:p>
            <a:pPr algn="l"/>
            <a:r>
              <a:rPr lang="en-US" sz="1200"/>
              <a:t>Professor of Clinical Psychiatry</a:t>
            </a:r>
          </a:p>
          <a:p>
            <a:pPr algn="l"/>
            <a:r>
              <a:rPr lang="en-US" sz="1200"/>
              <a:t>SUNY Downstate Health Sciences University</a:t>
            </a:r>
          </a:p>
          <a:p>
            <a:pPr algn="l"/>
            <a:r>
              <a:rPr lang="en-US" sz="1200"/>
              <a:t>Brooklyn, NY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13811-40EE-76C1-19B3-5BF5601D5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9" r="35365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550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14D10-F6C8-DF2B-0F76-0F07BA37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Corey Feist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604012C-DA25-F86F-C819-B6747DC0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5" y="1675227"/>
            <a:ext cx="78119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84C9-5DA1-ADDB-0428-6A952E97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#2 Resilience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6B51-60FC-6DDA-8E52-65ED8D909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Doctors are known to be some of the most resilient folks on the planet</a:t>
            </a:r>
          </a:p>
          <a:p>
            <a:r>
              <a:rPr lang="en-US" sz="1900"/>
              <a:t>Meaning – good problem-solving skills, sound judgment, cognitive savvy, ability to multi-task, ability to bounce back in the face of stress, good mood regulation</a:t>
            </a:r>
          </a:p>
          <a:p>
            <a:r>
              <a:rPr lang="en-US" sz="1900"/>
              <a:t>But resilience is not a fixed or static state – even the most resilient docs can be felled by overwhelming stress, but with help and time, will return to a steady state</a:t>
            </a:r>
          </a:p>
        </p:txBody>
      </p:sp>
    </p:spTree>
    <p:extLst>
      <p:ext uri="{BB962C8B-B14F-4D97-AF65-F5344CB8AC3E}">
        <p14:creationId xmlns:p14="http://schemas.microsoft.com/office/powerpoint/2010/main" val="234223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9682C-57E0-77FC-FB28-E462F05D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300"/>
              <a:t>#3 Burnout is not the same as depression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A801-7413-2D70-770B-33835B5D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Overlapping symptoms</a:t>
            </a:r>
          </a:p>
          <a:p>
            <a:r>
              <a:rPr lang="en-US" sz="1900"/>
              <a:t>Unchecked burnout can co-exist with or lead to depression, PTSD, substance use disorders, anxiety and a host of interpersonal problems at work and home</a:t>
            </a:r>
          </a:p>
          <a:p>
            <a:r>
              <a:rPr lang="en-US" sz="1900"/>
              <a:t>Getting a consultation from a mental health professional is key and implementing effective Rx before things worsen lessens morbidity – and mortality</a:t>
            </a:r>
          </a:p>
        </p:txBody>
      </p:sp>
    </p:spTree>
    <p:extLst>
      <p:ext uri="{BB962C8B-B14F-4D97-AF65-F5344CB8AC3E}">
        <p14:creationId xmlns:p14="http://schemas.microsoft.com/office/powerpoint/2010/main" val="165787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F7130-63EA-CD70-ABCD-0EA00743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en-US" sz="7000"/>
              <a:t>#4 Watch your agency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305E54B-66C5-5486-B149-162D8068D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82388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30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F79E4-FC2C-5630-BCE5-4EDAEC74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300"/>
              <a:t>#5 Practice self-compassion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F956-2415-FF77-F35C-B1ECE1E4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500"/>
              <a:t>A new term in the physician health lexicon</a:t>
            </a:r>
          </a:p>
          <a:p>
            <a:r>
              <a:rPr lang="en-US" sz="1500"/>
              <a:t>Not to be confused with selfishness, self-centeredness, narcissism</a:t>
            </a:r>
          </a:p>
          <a:p>
            <a:r>
              <a:rPr lang="en-US" sz="1500"/>
              <a:t>Treat yourself with the same measure of kindness, time, attention, love that you give to others</a:t>
            </a:r>
          </a:p>
          <a:p>
            <a:r>
              <a:rPr lang="en-US" sz="1500"/>
              <a:t>The reward is renewal, a nicer disposition, and the loss of bitterness, martyrdom, and self-pity</a:t>
            </a:r>
          </a:p>
        </p:txBody>
      </p:sp>
      <p:pic>
        <p:nvPicPr>
          <p:cNvPr id="5" name="Picture 4" descr="People holding hands">
            <a:extLst>
              <a:ext uri="{FF2B5EF4-FFF2-40B4-BE49-F238E27FC236}">
                <a16:creationId xmlns:a16="http://schemas.microsoft.com/office/drawing/2014/main" id="{2F04A83E-2D42-554C-E3E2-184BACDAB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3" r="18812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381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03B6-B586-1CA2-185A-1B02C3F8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6 Return to the basics of self-care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ECEF55-E8C0-A70D-7594-C1FCF25F9D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73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6F88A-B1C0-6839-DA59-58CE927A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#7 Protect time for your family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F7BB51-74A1-62FD-5245-0D4E65D31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9" y="640080"/>
            <a:ext cx="520350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53412-BC8E-A439-0C10-F1592BCB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# 7 Protect time for your family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2B95167-067C-0924-9E09-E9381F17B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31" y="640080"/>
            <a:ext cx="535614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59EF3-5230-4A4B-8A3D-3B324B0D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/>
              <a:t># 8 Care for each other</a:t>
            </a:r>
          </a:p>
        </p:txBody>
      </p:sp>
      <p:pic>
        <p:nvPicPr>
          <p:cNvPr id="25" name="Picture 4" descr="A person sitting on the edge of a cliff with a view of the ocean">
            <a:extLst>
              <a:ext uri="{FF2B5EF4-FFF2-40B4-BE49-F238E27FC236}">
                <a16:creationId xmlns:a16="http://schemas.microsoft.com/office/drawing/2014/main" id="{5917C0C5-3714-6F15-914B-6C3AF3D44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3" r="47768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FD1A-A69D-70F7-2B0C-F16E2BC8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US" sz="1900"/>
              <a:t>No man is an island (John Donne)</a:t>
            </a:r>
          </a:p>
          <a:p>
            <a:r>
              <a:rPr lang="en-US" sz="1900"/>
              <a:t>We need each other in medicine, often more than we realize</a:t>
            </a:r>
          </a:p>
          <a:p>
            <a:r>
              <a:rPr lang="en-US" sz="1900"/>
              <a:t>Watch for any changes in a peer </a:t>
            </a:r>
          </a:p>
          <a:p>
            <a:r>
              <a:rPr lang="en-US" sz="1900"/>
              <a:t>Reach out </a:t>
            </a:r>
          </a:p>
          <a:p>
            <a:r>
              <a:rPr lang="en-US" sz="1900"/>
              <a:t>Listen and empathize and assist </a:t>
            </a:r>
          </a:p>
          <a:p>
            <a:r>
              <a:rPr lang="en-US" sz="1900"/>
              <a:t>You might save a life</a:t>
            </a:r>
          </a:p>
        </p:txBody>
      </p:sp>
    </p:spTree>
    <p:extLst>
      <p:ext uri="{BB962C8B-B14F-4D97-AF65-F5344CB8AC3E}">
        <p14:creationId xmlns:p14="http://schemas.microsoft.com/office/powerpoint/2010/main" val="260383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6CA2C-BF18-9ED5-D024-BEFBEDD0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#9 Religion and Spirituality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3390C91-6C3B-76E4-CE31-A22ECA090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624836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54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62D51-2F05-EC69-80B3-D7B9837D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Disclosure slide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6A2FD-5E76-D9F6-80C3-494C889C7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03458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03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90455-0366-8B04-BAAB-41E687E0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# 10 Practice gratitude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5FBE-8848-5A24-5116-6EA68805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US" sz="1900" b="0" i="0">
                <a:effectLst/>
                <a:latin typeface="Source Sans Pro" panose="020B0503030403020204" pitchFamily="34" charset="0"/>
              </a:rPr>
              <a:t>“I cannot pretend I am without fear. But my predominant feeling is one of gratitude. I have loved and been loved; I have been given much and I have given something in return; I have read and traveled and thought and written. I have had an intercourse with the world, the special intercourse of writers and readers. Above all, I have been a sentient being, a thinking animal, on this beautiful planet, and that in itself has been an enormous privilege and adventure.”</a:t>
            </a:r>
          </a:p>
          <a:p>
            <a:pPr lvl="1"/>
            <a:r>
              <a:rPr lang="en-US" sz="1900">
                <a:latin typeface="Source Sans Pro" panose="020B0503030403020204" pitchFamily="34" charset="0"/>
              </a:rPr>
              <a:t>Sacks, O Gratitude: Everything in Its Place. Knopf. NY. 2015</a:t>
            </a:r>
            <a:endParaRPr lang="en-US" sz="1900" b="0" i="0">
              <a:effectLst/>
              <a:latin typeface="Source Sans Pro" panose="020B0503030403020204" pitchFamily="34" charset="0"/>
            </a:endParaRP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90913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00200" y="685800"/>
            <a:ext cx="7543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F6180-DF2C-B4E6-C653-A8D14F25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5800"/>
            <a:ext cx="3815379" cy="1692835"/>
          </a:xfrm>
        </p:spPr>
        <p:txBody>
          <a:bodyPr anchor="t">
            <a:normAutofit/>
          </a:bodyPr>
          <a:lstStyle/>
          <a:p>
            <a:r>
              <a:rPr lang="en-US" dirty="0"/>
              <a:t># 11 Psychotherapy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23" y="685797"/>
            <a:ext cx="89154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072AF-1F5A-414D-DAC6-848B5C2BC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5" r="9897" b="2"/>
          <a:stretch/>
        </p:blipFill>
        <p:spPr>
          <a:xfrm>
            <a:off x="5145741" y="1048447"/>
            <a:ext cx="360381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6172201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3119D0-D883-A3AE-92BC-99CD3C709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977067"/>
              </p:ext>
            </p:extLst>
          </p:nvPr>
        </p:nvGraphicFramePr>
        <p:xfrm>
          <a:off x="1097280" y="2562784"/>
          <a:ext cx="3815379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78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74F46-7815-C023-87FF-EA8A85755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409" y="914400"/>
            <a:ext cx="6474031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DFAED-FB2C-4972-E240-CF8B56A5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A nice story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B372-8822-3DEE-CF8E-EE8DDAD7C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rgbClr val="FEFFFF"/>
                </a:solidFill>
              </a:rPr>
              <a:t>A cardiac surgeon patient of mine, I’ll call him Dr Gore, now recovered from a devastating and crippling depression,…</a:t>
            </a:r>
          </a:p>
          <a:p>
            <a:endParaRPr lang="en-US" sz="2100">
              <a:solidFill>
                <a:srgbClr val="FEFFFF"/>
              </a:solidFill>
            </a:endParaRPr>
          </a:p>
          <a:p>
            <a:pPr lvl="1"/>
            <a:r>
              <a:rPr lang="en-US" sz="2100">
                <a:solidFill>
                  <a:srgbClr val="FEFFFF"/>
                </a:solidFill>
              </a:rPr>
              <a:t>Myers MF. Becoming a Doctors’ Doctor: A Memoir. KDP Amazon. New York. 2020, p 214. </a:t>
            </a:r>
          </a:p>
        </p:txBody>
      </p:sp>
    </p:spTree>
    <p:extLst>
      <p:ext uri="{BB962C8B-B14F-4D97-AF65-F5344CB8AC3E}">
        <p14:creationId xmlns:p14="http://schemas.microsoft.com/office/powerpoint/2010/main" val="324054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424224" y="1643174"/>
                  <a:pt x="1462766" y="-59824"/>
                  <a:pt x="2824502" y="0"/>
                </a:cubicBezTo>
                <a:cubicBezTo>
                  <a:pt x="4934720" y="-74372"/>
                  <a:pt x="5242469" y="1696024"/>
                  <a:pt x="5649004" y="3994377"/>
                </a:cubicBezTo>
                <a:cubicBezTo>
                  <a:pt x="5233018" y="6271073"/>
                  <a:pt x="4232022" y="8360951"/>
                  <a:pt x="2824502" y="7988754"/>
                </a:cubicBezTo>
                <a:cubicBezTo>
                  <a:pt x="1418222" y="8194670"/>
                  <a:pt x="392804" y="6616522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123390" y="1813414"/>
                  <a:pt x="1291067" y="72567"/>
                  <a:pt x="2824502" y="0"/>
                </a:cubicBezTo>
                <a:cubicBezTo>
                  <a:pt x="4370571" y="-222953"/>
                  <a:pt x="5827395" y="1983629"/>
                  <a:pt x="5649004" y="3994377"/>
                </a:cubicBezTo>
                <a:cubicBezTo>
                  <a:pt x="5342542" y="6154925"/>
                  <a:pt x="4006081" y="8151177"/>
                  <a:pt x="2824502" y="7988754"/>
                </a:cubicBezTo>
                <a:cubicBezTo>
                  <a:pt x="1289219" y="8202242"/>
                  <a:pt x="20941" y="6045451"/>
                  <a:pt x="0" y="3994377"/>
                </a:cubicBezTo>
                <a:close/>
              </a:path>
              <a:path w="5649003" h="7988753" fill="none" stroke="0" extrusionOk="0">
                <a:moveTo>
                  <a:pt x="0" y="3994377"/>
                </a:moveTo>
                <a:cubicBezTo>
                  <a:pt x="154280" y="1692906"/>
                  <a:pt x="1524490" y="113973"/>
                  <a:pt x="2824502" y="0"/>
                </a:cubicBezTo>
                <a:cubicBezTo>
                  <a:pt x="4355556" y="-181075"/>
                  <a:pt x="5548848" y="1928166"/>
                  <a:pt x="5649004" y="3994377"/>
                </a:cubicBezTo>
                <a:cubicBezTo>
                  <a:pt x="5402101" y="6234191"/>
                  <a:pt x="4240307" y="8226734"/>
                  <a:pt x="2824502" y="7988754"/>
                </a:cubicBezTo>
                <a:cubicBezTo>
                  <a:pt x="1223139" y="7818009"/>
                  <a:pt x="-50838" y="6387998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custGeom>
                    <a:avLst/>
                    <a:gdLst>
                      <a:gd name="connsiteX0" fmla="*/ 0 w 5649003"/>
                      <a:gd name="connsiteY0" fmla="*/ 3994377 h 7988753"/>
                      <a:gd name="connsiteX1" fmla="*/ 2824502 w 5649003"/>
                      <a:gd name="connsiteY1" fmla="*/ 0 h 7988753"/>
                      <a:gd name="connsiteX2" fmla="*/ 5649004 w 5649003"/>
                      <a:gd name="connsiteY2" fmla="*/ 3994377 h 7988753"/>
                      <a:gd name="connsiteX3" fmla="*/ 2824502 w 5649003"/>
                      <a:gd name="connsiteY3" fmla="*/ 7988754 h 7988753"/>
                      <a:gd name="connsiteX4" fmla="*/ 0 w 5649003"/>
                      <a:gd name="connsiteY4" fmla="*/ 3994377 h 7988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9003" h="7988753" fill="none" extrusionOk="0">
                        <a:moveTo>
                          <a:pt x="0" y="3994377"/>
                        </a:moveTo>
                        <a:cubicBezTo>
                          <a:pt x="186946" y="1724370"/>
                          <a:pt x="1438121" y="-52385"/>
                          <a:pt x="2824502" y="0"/>
                        </a:cubicBezTo>
                        <a:cubicBezTo>
                          <a:pt x="4573533" y="-25557"/>
                          <a:pt x="5524760" y="1760129"/>
                          <a:pt x="5649004" y="3994377"/>
                        </a:cubicBezTo>
                        <a:cubicBezTo>
                          <a:pt x="5518761" y="6222535"/>
                          <a:pt x="4285196" y="8231096"/>
                          <a:pt x="2824502" y="7988754"/>
                        </a:cubicBezTo>
                        <a:cubicBezTo>
                          <a:pt x="1332602" y="8079924"/>
                          <a:pt x="181951" y="6393158"/>
                          <a:pt x="0" y="3994377"/>
                        </a:cubicBezTo>
                        <a:close/>
                      </a:path>
                      <a:path w="5649003" h="7988753" stroke="0" extrusionOk="0">
                        <a:moveTo>
                          <a:pt x="0" y="3994377"/>
                        </a:moveTo>
                        <a:cubicBezTo>
                          <a:pt x="-54350" y="1735993"/>
                          <a:pt x="1351726" y="167869"/>
                          <a:pt x="2824502" y="0"/>
                        </a:cubicBezTo>
                        <a:cubicBezTo>
                          <a:pt x="4343116" y="-29476"/>
                          <a:pt x="5695592" y="2113332"/>
                          <a:pt x="5649004" y="3994377"/>
                        </a:cubicBezTo>
                        <a:cubicBezTo>
                          <a:pt x="5518596" y="6213441"/>
                          <a:pt x="4081190" y="7959286"/>
                          <a:pt x="2824502" y="7988754"/>
                        </a:cubicBezTo>
                        <a:cubicBezTo>
                          <a:pt x="1192166" y="7815502"/>
                          <a:pt x="-92001" y="6198372"/>
                          <a:pt x="0" y="3994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253DA-9E1E-DF8F-9F83-8AEC5027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908" y="1911096"/>
            <a:ext cx="6041898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B9BB-5F52-422F-5FC3-489D383D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874" y="4353507"/>
            <a:ext cx="4299966" cy="9326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now, let’s turn to our illustrious panel for the next segment of the evening……..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12EAD-89F4-645B-87B8-F4062F0C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3600"/>
              <a:t>Some experiential backstory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C37C93-D252-1694-EDE8-9815E70E1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8164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50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E9590-863F-42F2-B749-F89AF078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news..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C272E0-FCE6-4CE3-8431-3D0BBC287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18523"/>
          <a:stretch/>
        </p:blipFill>
        <p:spPr>
          <a:xfrm>
            <a:off x="3490722" y="775429"/>
            <a:ext cx="5410962" cy="52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0B93-40DE-8BBA-5F55-F356F08C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NY Times September 30, 2022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A439E-0B05-314A-E1C4-DB3538277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722" y="1602612"/>
            <a:ext cx="5410962" cy="36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E2EBF-921E-78A7-0E82-AE27DE8C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The sad story of Dr Stone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A962-CF29-41FF-1E9F-39ED9A65D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Dr Stone, a fifty-six-year-old internist, came to see me within days of being named in a lawsuit…..</a:t>
            </a:r>
          </a:p>
          <a:p>
            <a:endParaRPr lang="en-US" sz="1900"/>
          </a:p>
          <a:p>
            <a:pPr lvl="1"/>
            <a:r>
              <a:rPr lang="en-US" sz="1900"/>
              <a:t>Myers MF Why Physicians Die by Suicide: Lessons Learned From Their Families and Others Who Cared. Createspace Amazon. New York. 2017. p 31</a:t>
            </a:r>
          </a:p>
        </p:txBody>
      </p:sp>
    </p:spTree>
    <p:extLst>
      <p:ext uri="{BB962C8B-B14F-4D97-AF65-F5344CB8AC3E}">
        <p14:creationId xmlns:p14="http://schemas.microsoft.com/office/powerpoint/2010/main" val="251084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8E266-24F0-CFBC-747A-C4A4C074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Let me share what I’ve learned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6E73C8-28D8-7352-ADE9-B4925322D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4836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10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A38EC-E8B7-0304-0AF2-83922067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#1 Burnout can happen to anyone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25E119-18E3-B452-0B0B-F4607C5BB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8820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76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699169-2792-F696-92D4-1AB25FAD7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415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71248-6C76-1416-AD9C-EBA58386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Introducing the Lorna Breen Law</a:t>
            </a:r>
            <a:b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March 18, 2022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2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1024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 Medium</vt:lpstr>
      <vt:lpstr>Source Sans Pro</vt:lpstr>
      <vt:lpstr>Office Theme</vt:lpstr>
      <vt:lpstr>Thriving in Medicine…Despite Everything…  (Medical Association of Southeast Louisiana 10.6.2022)</vt:lpstr>
      <vt:lpstr>Disclosure slide</vt:lpstr>
      <vt:lpstr>Some experiential backstory</vt:lpstr>
      <vt:lpstr>Recent news..</vt:lpstr>
      <vt:lpstr>NY Times September 30, 2022</vt:lpstr>
      <vt:lpstr>The sad story of Dr Stone</vt:lpstr>
      <vt:lpstr>Let me share what I’ve learned</vt:lpstr>
      <vt:lpstr>#1 Burnout can happen to anyone</vt:lpstr>
      <vt:lpstr>Introducing the Lorna Breen Law March 18, 2022</vt:lpstr>
      <vt:lpstr>Corey Feist</vt:lpstr>
      <vt:lpstr>#2 Resilience </vt:lpstr>
      <vt:lpstr>#3 Burnout is not the same as depression</vt:lpstr>
      <vt:lpstr>#4 Watch your agency</vt:lpstr>
      <vt:lpstr>#5 Practice self-compassion</vt:lpstr>
      <vt:lpstr># 6 Return to the basics of self-care</vt:lpstr>
      <vt:lpstr>#7 Protect time for your family </vt:lpstr>
      <vt:lpstr># 7 Protect time for your family</vt:lpstr>
      <vt:lpstr># 8 Care for each other</vt:lpstr>
      <vt:lpstr>#9 Religion and Spirituality</vt:lpstr>
      <vt:lpstr># 10 Practice gratitude </vt:lpstr>
      <vt:lpstr># 11 Psychotherapy</vt:lpstr>
      <vt:lpstr>PowerPoint Presentation</vt:lpstr>
      <vt:lpstr>A nice story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in Medicine…Despite Everything…  (Medical Association of Southeast Louisiana 10.6.2022)</dc:title>
  <dc:creator>Michael Myers</dc:creator>
  <cp:lastModifiedBy>Susan D'Antoni</cp:lastModifiedBy>
  <cp:revision>3</cp:revision>
  <dcterms:created xsi:type="dcterms:W3CDTF">2022-09-30T11:36:05Z</dcterms:created>
  <dcterms:modified xsi:type="dcterms:W3CDTF">2022-10-09T02:05:43Z</dcterms:modified>
</cp:coreProperties>
</file>